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D5D1E3-CEB6-4295-BB04-E58374C29A46}">
          <p14:sldIdLst>
            <p14:sldId id="256"/>
            <p14:sldId id="257"/>
            <p14:sldId id="258"/>
          </p14:sldIdLst>
        </p14:section>
        <p14:section name="Architecture" id="{5637A51E-B10A-4676-A46A-B3118A4EB2F9}">
          <p14:sldIdLst>
            <p14:sldId id="259"/>
            <p14:sldId id="260"/>
          </p14:sldIdLst>
        </p14:section>
        <p14:section name="Technical Architecture, Context Aware" id="{54338BCA-20E9-499B-9D53-D0F57CCEAF6F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Apache Sling" id="{2D48A52B-DEC5-426C-8A91-2E2A0D029E65}">
          <p14:sldIdLst>
            <p14:sldId id="272"/>
            <p14:sldId id="273"/>
            <p14:sldId id="274"/>
          </p14:sldIdLst>
        </p14:section>
        <p14:section name="Application Services" id="{4174086E-03AC-40E9-8A08-1FF727844B82}">
          <p14:sldIdLst>
            <p14:sldId id="275"/>
            <p14:sldId id="276"/>
            <p14:sldId id="277"/>
            <p14:sldId id="278"/>
            <p14:sldId id="279"/>
          </p14:sldIdLst>
        </p14:section>
        <p14:section name="Migration" id="{8CB0A3F0-C5E6-4B01-90CE-02B971DE970B}">
          <p14:sldIdLst>
            <p14:sldId id="280"/>
            <p14:sldId id="281"/>
            <p14:sldId id="282"/>
            <p14:sldId id="283"/>
            <p14:sldId id="284"/>
          </p14:sldIdLst>
        </p14:section>
        <p14:section name="Headles Content Mgmt" id="{9C3034BB-A68F-49F0-80CC-6B385748572C}">
          <p14:sldIdLst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SPA" id="{D11B19D8-B662-4938-B9D2-FBF5B50CD64B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Introduction to AEM as Cloud Service" id="{64AF9AD5-0FD3-4F24-821D-027A48D1E7E7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Local Dev, Experience Manager Projects" id="{14D79648-2A33-412A-AA5A-0D8058A26D66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Deployment Cloud Manager" id="{6E7CD240-379E-4AFE-AA0F-F56157D5CD70}">
          <p14:sldIdLst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Could Service Dispatcher" id="{8BABAA65-8C25-4032-9BBD-9DF41E588B3F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Migration Tools and Modernizer tool" id="{B2269AB3-A39A-453E-B240-9A12FB55AA1E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LDAP, SAML, Security Dispatcher,IMS,IO" id="{8F01A239-E35C-4057-B9F5-021279618623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JCR Model" id="{0A4B83F0-531C-4838-BABA-3C98F512737F}">
          <p14:sldIdLst>
            <p14:sldId id="373"/>
            <p14:sldId id="374"/>
          </p14:sldIdLst>
        </p14:section>
        <p14:section name="Oak Query Performance" id="{6DEABF79-9B1D-4FE5-9086-CDF0525D39BF}">
          <p14:sldIdLst>
            <p14:sldId id="375"/>
            <p14:sldId id="376"/>
            <p14:sldId id="377"/>
            <p14:sldId id="378"/>
          </p14:sldIdLst>
        </p14:section>
        <p14:section name="Performance" id="{8C986822-C397-4125-A6D3-D6119BB1028B}">
          <p14:sldIdLst>
            <p14:sldId id="379"/>
            <p14:sldId id="380"/>
          </p14:sldIdLst>
        </p14:section>
        <p14:section name="Architecture Issues" id="{6A2A3422-4DEC-498C-85FE-88685EC75A27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4660"/>
  </p:normalViewPr>
  <p:slideViewPr>
    <p:cSldViewPr>
      <p:cViewPr varScale="1">
        <p:scale>
          <a:sx n="47" d="100"/>
          <a:sy n="47" d="100"/>
        </p:scale>
        <p:origin x="205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90575" y="9691332"/>
            <a:ext cx="328295" cy="22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7.jp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jpg"/><Relationship Id="rId5" Type="http://schemas.openxmlformats.org/officeDocument/2006/relationships/image" Target="../media/image301.png"/><Relationship Id="rId4" Type="http://schemas.openxmlformats.org/officeDocument/2006/relationships/image" Target="../media/image300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image" Target="../media/image7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8.jpg"/><Relationship Id="rId4" Type="http://schemas.openxmlformats.org/officeDocument/2006/relationships/image" Target="../media/image3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image" Target="../media/image310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3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5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content/dam/acom/en/security/pdfs/adobe-aem-managed-services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image" Target="../media/image1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35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11" Type="http://schemas.openxmlformats.org/officeDocument/2006/relationships/image" Target="../media/image327.png"/><Relationship Id="rId5" Type="http://schemas.openxmlformats.org/officeDocument/2006/relationships/image" Target="../media/image329.png"/><Relationship Id="rId10" Type="http://schemas.openxmlformats.org/officeDocument/2006/relationships/image" Target="../media/image333.png"/><Relationship Id="rId4" Type="http://schemas.openxmlformats.org/officeDocument/2006/relationships/image" Target="../media/image328.png"/><Relationship Id="rId9" Type="http://schemas.openxmlformats.org/officeDocument/2006/relationships/image" Target="../media/image33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11" Type="http://schemas.openxmlformats.org/officeDocument/2006/relationships/image" Target="../media/image329.png"/><Relationship Id="rId5" Type="http://schemas.openxmlformats.org/officeDocument/2006/relationships/image" Target="../media/image337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9.png"/><Relationship Id="rId12" Type="http://schemas.openxmlformats.org/officeDocument/2006/relationships/image" Target="../media/image3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11" Type="http://schemas.openxmlformats.org/officeDocument/2006/relationships/image" Target="../media/image331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11" Type="http://schemas.openxmlformats.org/officeDocument/2006/relationships/image" Target="../media/image333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4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g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yhost/tools/spy.printable.a4.html/a/b?x=1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jpg"/><Relationship Id="rId12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jpg"/><Relationship Id="rId9" Type="http://schemas.openxmlformats.org/officeDocument/2006/relationships/image" Target="../media/image9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openxmlformats.org/officeDocument/2006/relationships/image" Target="../media/image18.png"/><Relationship Id="rId12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jpg"/><Relationship Id="rId5" Type="http://schemas.openxmlformats.org/officeDocument/2006/relationships/image" Target="../media/image140.png"/><Relationship Id="rId4" Type="http://schemas.openxmlformats.org/officeDocument/2006/relationships/image" Target="../media/image13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jpg"/><Relationship Id="rId5" Type="http://schemas.openxmlformats.org/officeDocument/2006/relationships/image" Target="../media/image144.png"/><Relationship Id="rId4" Type="http://schemas.openxmlformats.org/officeDocument/2006/relationships/image" Target="../media/image14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jpg"/><Relationship Id="rId5" Type="http://schemas.openxmlformats.org/officeDocument/2006/relationships/image" Target="../media/image150.png"/><Relationship Id="rId4" Type="http://schemas.openxmlformats.org/officeDocument/2006/relationships/image" Target="../media/image1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jpg"/><Relationship Id="rId5" Type="http://schemas.openxmlformats.org/officeDocument/2006/relationships/image" Target="../media/image156.png"/><Relationship Id="rId4" Type="http://schemas.openxmlformats.org/officeDocument/2006/relationships/image" Target="../media/image15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jpg"/><Relationship Id="rId5" Type="http://schemas.openxmlformats.org/officeDocument/2006/relationships/image" Target="../media/image160.png"/><Relationship Id="rId4" Type="http://schemas.openxmlformats.org/officeDocument/2006/relationships/image" Target="../media/image15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jpg"/><Relationship Id="rId5" Type="http://schemas.openxmlformats.org/officeDocument/2006/relationships/image" Target="../media/image166.png"/><Relationship Id="rId4" Type="http://schemas.openxmlformats.org/officeDocument/2006/relationships/image" Target="../media/image16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jpg"/><Relationship Id="rId5" Type="http://schemas.openxmlformats.org/officeDocument/2006/relationships/image" Target="../media/image170.png"/><Relationship Id="rId4" Type="http://schemas.openxmlformats.org/officeDocument/2006/relationships/image" Target="../media/image16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content/dam/www/us/en/marketing/experience-manager-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jpg"/><Relationship Id="rId4" Type="http://schemas.openxmlformats.org/officeDocument/2006/relationships/image" Target="../media/image1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38.jpg"/><Relationship Id="rId3" Type="http://schemas.openxmlformats.org/officeDocument/2006/relationships/image" Target="../media/image36.png"/><Relationship Id="rId7" Type="http://schemas.openxmlformats.org/officeDocument/2006/relationships/image" Target="../media/image183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40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jpg"/><Relationship Id="rId9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jpg"/><Relationship Id="rId5" Type="http://schemas.openxmlformats.org/officeDocument/2006/relationships/image" Target="../media/image209.png"/><Relationship Id="rId4" Type="http://schemas.openxmlformats.org/officeDocument/2006/relationships/image" Target="../media/image20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jpg"/><Relationship Id="rId5" Type="http://schemas.openxmlformats.org/officeDocument/2006/relationships/image" Target="../media/image218.png"/><Relationship Id="rId4" Type="http://schemas.openxmlformats.org/officeDocument/2006/relationships/image" Target="../media/image21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jpg"/><Relationship Id="rId5" Type="http://schemas.openxmlformats.org/officeDocument/2006/relationships/image" Target="../media/image222.png"/><Relationship Id="rId4" Type="http://schemas.openxmlformats.org/officeDocument/2006/relationships/image" Target="../media/image22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7.jpg"/><Relationship Id="rId5" Type="http://schemas.openxmlformats.org/officeDocument/2006/relationships/image" Target="../media/image226.png"/><Relationship Id="rId4" Type="http://schemas.openxmlformats.org/officeDocument/2006/relationships/image" Target="../media/image225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jpg"/><Relationship Id="rId5" Type="http://schemas.openxmlformats.org/officeDocument/2006/relationships/image" Target="../media/image232.png"/><Relationship Id="rId4" Type="http://schemas.openxmlformats.org/officeDocument/2006/relationships/image" Target="../media/image231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.png"/><Relationship Id="rId7" Type="http://schemas.openxmlformats.org/officeDocument/2006/relationships/image" Target="../media/image238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6.jpg"/><Relationship Id="rId4" Type="http://schemas.openxmlformats.org/officeDocument/2006/relationships/image" Target="../media/image2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image" Target="../media/image24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jp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jpg"/><Relationship Id="rId5" Type="http://schemas.openxmlformats.org/officeDocument/2006/relationships/image" Target="../media/image244.png"/><Relationship Id="rId4" Type="http://schemas.openxmlformats.org/officeDocument/2006/relationships/image" Target="../media/image243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jpg"/><Relationship Id="rId11" Type="http://schemas.openxmlformats.org/officeDocument/2006/relationships/image" Target="../media/image254.jp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jpg"/><Relationship Id="rId9" Type="http://schemas.openxmlformats.org/officeDocument/2006/relationships/image" Target="../media/image2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image" Target="../media/image256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hyperlink" Target="http://opensource.adobe.com/aem-core-wcm-components/library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jpg"/><Relationship Id="rId5" Type="http://schemas.openxmlformats.org/officeDocument/2006/relationships/image" Target="../media/image259.png"/><Relationship Id="rId4" Type="http://schemas.openxmlformats.org/officeDocument/2006/relationships/image" Target="../media/image258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2.jpg"/><Relationship Id="rId5" Type="http://schemas.openxmlformats.org/officeDocument/2006/relationships/image" Target="../media/image271.png"/><Relationship Id="rId4" Type="http://schemas.openxmlformats.org/officeDocument/2006/relationships/image" Target="../media/image27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4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7.png"/><Relationship Id="rId4" Type="http://schemas.openxmlformats.org/officeDocument/2006/relationships/image" Target="../media/image276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jpg"/><Relationship Id="rId5" Type="http://schemas.openxmlformats.org/officeDocument/2006/relationships/image" Target="../media/image280.png"/><Relationship Id="rId4" Type="http://schemas.openxmlformats.org/officeDocument/2006/relationships/image" Target="../media/image27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jpg"/><Relationship Id="rId5" Type="http://schemas.openxmlformats.org/officeDocument/2006/relationships/image" Target="../media/image284.png"/><Relationship Id="rId4" Type="http://schemas.openxmlformats.org/officeDocument/2006/relationships/image" Target="../media/image283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7.jp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jpg"/><Relationship Id="rId5" Type="http://schemas.openxmlformats.org/officeDocument/2006/relationships/image" Target="../media/image290.png"/><Relationship Id="rId4" Type="http://schemas.openxmlformats.org/officeDocument/2006/relationships/image" Target="../media/image28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5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6194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209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  <a:spcBef>
                <a:spcPts val="105"/>
              </a:spcBef>
            </a:pPr>
            <a:r>
              <a:rPr sz="1000" b="1" spc="-8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b="1" spc="-85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b="1" spc="-9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b="1" spc="-85" dirty="0">
                <a:solidFill>
                  <a:srgbClr val="FFFFFF"/>
                </a:solidFill>
                <a:latin typeface="Tahoma"/>
                <a:cs typeface="Tahoma"/>
              </a:rPr>
              <a:t>Architect</a:t>
            </a:r>
            <a:r>
              <a:rPr sz="1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b="1" spc="-95" dirty="0">
                <a:solidFill>
                  <a:srgbClr val="FFFFFF"/>
                </a:solidFill>
                <a:latin typeface="Tahoma"/>
                <a:cs typeface="Tahoma"/>
              </a:rPr>
              <a:t>Workshop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7505" y="8727947"/>
            <a:ext cx="488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00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algn="just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Legal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Confidentiality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Information</a:t>
            </a:r>
            <a:endParaRPr sz="1400">
              <a:latin typeface="Tahoma"/>
              <a:cs typeface="Tahoma"/>
            </a:endParaRPr>
          </a:p>
          <a:p>
            <a:pPr marL="193040" algn="just">
              <a:lnSpc>
                <a:spcPct val="100000"/>
              </a:lnSpc>
              <a:spcBef>
                <a:spcPts val="1175"/>
              </a:spcBef>
            </a:pPr>
            <a:r>
              <a:rPr sz="800" spc="-130" dirty="0">
                <a:latin typeface="Tahoma"/>
                <a:cs typeface="Tahoma"/>
              </a:rPr>
              <a:t>©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75" dirty="0">
                <a:latin typeface="Tahoma"/>
                <a:cs typeface="Tahoma"/>
              </a:rPr>
              <a:t>2</a:t>
            </a:r>
            <a:r>
              <a:rPr sz="800" spc="-30" dirty="0">
                <a:latin typeface="Tahoma"/>
                <a:cs typeface="Tahoma"/>
              </a:rPr>
              <a:t>0</a:t>
            </a:r>
            <a:r>
              <a:rPr sz="800" spc="-75" dirty="0">
                <a:latin typeface="Tahoma"/>
                <a:cs typeface="Tahoma"/>
              </a:rPr>
              <a:t>2</a:t>
            </a:r>
            <a:r>
              <a:rPr sz="800" spc="-190" dirty="0">
                <a:latin typeface="Tahoma"/>
                <a:cs typeface="Tahoma"/>
              </a:rPr>
              <a:t>1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A</a:t>
            </a:r>
            <a:r>
              <a:rPr sz="800" spc="-35" dirty="0">
                <a:latin typeface="Tahoma"/>
                <a:cs typeface="Tahoma"/>
              </a:rPr>
              <a:t>d</a:t>
            </a:r>
            <a:r>
              <a:rPr sz="800" spc="-20" dirty="0">
                <a:latin typeface="Tahoma"/>
                <a:cs typeface="Tahoma"/>
              </a:rPr>
              <a:t>o</a:t>
            </a:r>
            <a:r>
              <a:rPr sz="800" spc="-35" dirty="0">
                <a:latin typeface="Tahoma"/>
                <a:cs typeface="Tahoma"/>
              </a:rPr>
              <a:t>b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120" dirty="0">
                <a:latin typeface="Tahoma"/>
                <a:cs typeface="Tahoma"/>
              </a:rPr>
              <a:t>,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70" dirty="0">
                <a:latin typeface="Tahoma"/>
                <a:cs typeface="Tahoma"/>
              </a:rPr>
              <a:t>In</a:t>
            </a:r>
            <a:r>
              <a:rPr sz="800" spc="-45" dirty="0">
                <a:latin typeface="Tahoma"/>
                <a:cs typeface="Tahoma"/>
              </a:rPr>
              <a:t>c</a:t>
            </a:r>
            <a:r>
              <a:rPr sz="800" spc="-120" dirty="0">
                <a:latin typeface="Tahoma"/>
                <a:cs typeface="Tahoma"/>
              </a:rPr>
              <a:t>.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A</a:t>
            </a:r>
            <a:r>
              <a:rPr sz="800" dirty="0">
                <a:latin typeface="Tahoma"/>
                <a:cs typeface="Tahoma"/>
              </a:rPr>
              <a:t>ll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r</a:t>
            </a:r>
            <a:r>
              <a:rPr sz="800" spc="-15" dirty="0">
                <a:latin typeface="Tahoma"/>
                <a:cs typeface="Tahoma"/>
              </a:rPr>
              <a:t>i</a:t>
            </a:r>
            <a:r>
              <a:rPr sz="800" spc="-65" dirty="0">
                <a:latin typeface="Tahoma"/>
                <a:cs typeface="Tahoma"/>
              </a:rPr>
              <a:t>g</a:t>
            </a:r>
            <a:r>
              <a:rPr sz="800" spc="-45" dirty="0">
                <a:latin typeface="Tahoma"/>
                <a:cs typeface="Tahoma"/>
              </a:rPr>
              <a:t>h</a:t>
            </a:r>
            <a:r>
              <a:rPr sz="800" spc="-30" dirty="0">
                <a:latin typeface="Tahoma"/>
                <a:cs typeface="Tahoma"/>
              </a:rPr>
              <a:t>t</a:t>
            </a:r>
            <a:r>
              <a:rPr sz="800" spc="-65" dirty="0">
                <a:latin typeface="Tahoma"/>
                <a:cs typeface="Tahoma"/>
              </a:rPr>
              <a:t>s </a:t>
            </a:r>
            <a:r>
              <a:rPr sz="800" spc="-50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70" dirty="0">
                <a:latin typeface="Tahoma"/>
                <a:cs typeface="Tahoma"/>
              </a:rPr>
              <a:t>s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50" dirty="0">
                <a:latin typeface="Tahoma"/>
                <a:cs typeface="Tahoma"/>
              </a:rPr>
              <a:t>r</a:t>
            </a:r>
            <a:r>
              <a:rPr sz="800" spc="-45" dirty="0">
                <a:latin typeface="Tahoma"/>
                <a:cs typeface="Tahoma"/>
              </a:rPr>
              <a:t>ve</a:t>
            </a:r>
            <a:r>
              <a:rPr sz="800" spc="-35" dirty="0">
                <a:latin typeface="Tahoma"/>
                <a:cs typeface="Tahoma"/>
              </a:rPr>
              <a:t>d</a:t>
            </a:r>
            <a:r>
              <a:rPr sz="800" spc="-120" dirty="0">
                <a:latin typeface="Tahoma"/>
                <a:cs typeface="Tahoma"/>
              </a:rPr>
              <a:t>.</a:t>
            </a:r>
            <a:endParaRPr sz="800">
              <a:latin typeface="Tahoma"/>
              <a:cs typeface="Tahoma"/>
            </a:endParaRPr>
          </a:p>
          <a:p>
            <a:pPr marL="193040" marR="594360" algn="just">
              <a:lnSpc>
                <a:spcPct val="103800"/>
              </a:lnSpc>
              <a:spcBef>
                <a:spcPts val="705"/>
              </a:spcBef>
            </a:pPr>
            <a:r>
              <a:rPr sz="800" spc="-45" dirty="0">
                <a:latin typeface="Tahoma"/>
                <a:cs typeface="Tahoma"/>
              </a:rPr>
              <a:t>Every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effort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5" dirty="0">
                <a:latin typeface="Tahoma"/>
                <a:cs typeface="Tahoma"/>
              </a:rPr>
              <a:t>was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made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to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ensure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that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information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in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this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document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5" dirty="0">
                <a:latin typeface="Tahoma"/>
                <a:cs typeface="Tahoma"/>
              </a:rPr>
              <a:t>was </a:t>
            </a:r>
            <a:r>
              <a:rPr sz="800" spc="-30" dirty="0">
                <a:latin typeface="Tahoma"/>
                <a:cs typeface="Tahoma"/>
              </a:rPr>
              <a:t>complete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and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accurate</a:t>
            </a:r>
            <a:r>
              <a:rPr sz="800" spc="-50" dirty="0">
                <a:latin typeface="Tahoma"/>
                <a:cs typeface="Tahoma"/>
              </a:rPr>
              <a:t> at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time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of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printing.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However, 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information </a:t>
            </a:r>
            <a:r>
              <a:rPr sz="800" spc="-40" dirty="0">
                <a:latin typeface="Tahoma"/>
                <a:cs typeface="Tahoma"/>
              </a:rPr>
              <a:t>is </a:t>
            </a:r>
            <a:r>
              <a:rPr sz="800" spc="-45" dirty="0">
                <a:latin typeface="Tahoma"/>
                <a:cs typeface="Tahoma"/>
              </a:rPr>
              <a:t>subject </a:t>
            </a:r>
            <a:r>
              <a:rPr sz="800" spc="-35" dirty="0">
                <a:latin typeface="Tahoma"/>
                <a:cs typeface="Tahoma"/>
              </a:rPr>
              <a:t>to </a:t>
            </a:r>
            <a:r>
              <a:rPr sz="800" spc="-45" dirty="0">
                <a:latin typeface="Tahoma"/>
                <a:cs typeface="Tahoma"/>
              </a:rPr>
              <a:t>change </a:t>
            </a:r>
            <a:r>
              <a:rPr sz="800" spc="-40" dirty="0">
                <a:latin typeface="Tahoma"/>
                <a:cs typeface="Tahoma"/>
              </a:rPr>
              <a:t>and </a:t>
            </a:r>
            <a:r>
              <a:rPr sz="800" spc="-30" dirty="0">
                <a:latin typeface="Tahoma"/>
                <a:cs typeface="Tahoma"/>
              </a:rPr>
              <a:t>Adobe </a:t>
            </a:r>
            <a:r>
              <a:rPr sz="800" spc="-35" dirty="0">
                <a:latin typeface="Tahoma"/>
                <a:cs typeface="Tahoma"/>
              </a:rPr>
              <a:t>cannot </a:t>
            </a:r>
            <a:r>
              <a:rPr sz="800" spc="-50" dirty="0">
                <a:latin typeface="Tahoma"/>
                <a:cs typeface="Tahoma"/>
              </a:rPr>
              <a:t>assume </a:t>
            </a:r>
            <a:r>
              <a:rPr sz="800" spc="-35" dirty="0">
                <a:latin typeface="Tahoma"/>
                <a:cs typeface="Tahoma"/>
              </a:rPr>
              <a:t>responsibility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any </a:t>
            </a:r>
            <a:r>
              <a:rPr sz="800" spc="-50" dirty="0">
                <a:latin typeface="Tahoma"/>
                <a:cs typeface="Tahoma"/>
              </a:rPr>
              <a:t>errors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45" dirty="0">
                <a:latin typeface="Tahoma"/>
                <a:cs typeface="Tahoma"/>
              </a:rPr>
              <a:t>omissions. Changes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40" dirty="0">
                <a:latin typeface="Tahoma"/>
                <a:cs typeface="Tahoma"/>
              </a:rPr>
              <a:t>corrections </a:t>
            </a:r>
            <a:r>
              <a:rPr sz="800" spc="-35" dirty="0">
                <a:latin typeface="Tahoma"/>
                <a:cs typeface="Tahoma"/>
              </a:rPr>
              <a:t>to </a:t>
            </a:r>
            <a:r>
              <a:rPr sz="800" spc="-40" dirty="0">
                <a:latin typeface="Tahoma"/>
                <a:cs typeface="Tahoma"/>
              </a:rPr>
              <a:t>the 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information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contained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in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this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document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may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incorporated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in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future</a:t>
            </a:r>
            <a:r>
              <a:rPr sz="800" spc="-60" dirty="0">
                <a:latin typeface="Tahoma"/>
                <a:cs typeface="Tahoma"/>
              </a:rPr>
              <a:t> issues.</a:t>
            </a:r>
            <a:endParaRPr sz="800">
              <a:latin typeface="Tahoma"/>
              <a:cs typeface="Tahoma"/>
            </a:endParaRPr>
          </a:p>
          <a:p>
            <a:pPr marL="193040" marR="534035" algn="just">
              <a:lnSpc>
                <a:spcPct val="105000"/>
              </a:lnSpc>
              <a:spcBef>
                <a:spcPts val="700"/>
              </a:spcBef>
            </a:pPr>
            <a:r>
              <a:rPr sz="800" spc="-45" dirty="0">
                <a:latin typeface="Tahoma"/>
                <a:cs typeface="Tahoma"/>
              </a:rPr>
              <a:t>This </a:t>
            </a:r>
            <a:r>
              <a:rPr sz="800" spc="-40" dirty="0">
                <a:latin typeface="Tahoma"/>
                <a:cs typeface="Tahoma"/>
              </a:rPr>
              <a:t>copyrighted guide </a:t>
            </a:r>
            <a:r>
              <a:rPr sz="800" spc="-35" dirty="0">
                <a:latin typeface="Tahoma"/>
                <a:cs typeface="Tahoma"/>
              </a:rPr>
              <a:t>along </a:t>
            </a:r>
            <a:r>
              <a:rPr sz="800" spc="-30" dirty="0">
                <a:latin typeface="Tahoma"/>
                <a:cs typeface="Tahoma"/>
              </a:rPr>
              <a:t>with </a:t>
            </a:r>
            <a:r>
              <a:rPr sz="800" spc="-35" dirty="0">
                <a:latin typeface="Tahoma"/>
                <a:cs typeface="Tahoma"/>
              </a:rPr>
              <a:t>other </a:t>
            </a:r>
            <a:r>
              <a:rPr sz="800" spc="-40" dirty="0">
                <a:latin typeface="Tahoma"/>
                <a:cs typeface="Tahoma"/>
              </a:rPr>
              <a:t>materials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this </a:t>
            </a:r>
            <a:r>
              <a:rPr sz="800" spc="-45" dirty="0">
                <a:latin typeface="Tahoma"/>
                <a:cs typeface="Tahoma"/>
              </a:rPr>
              <a:t>course </a:t>
            </a:r>
            <a:r>
              <a:rPr sz="800" spc="-35" dirty="0">
                <a:latin typeface="Tahoma"/>
                <a:cs typeface="Tahoma"/>
              </a:rPr>
              <a:t>may </a:t>
            </a:r>
            <a:r>
              <a:rPr sz="800" spc="-30" dirty="0">
                <a:latin typeface="Tahoma"/>
                <a:cs typeface="Tahoma"/>
              </a:rPr>
              <a:t>not </a:t>
            </a:r>
            <a:r>
              <a:rPr sz="800" spc="-40" dirty="0">
                <a:latin typeface="Tahoma"/>
                <a:cs typeface="Tahoma"/>
              </a:rPr>
              <a:t>be </a:t>
            </a:r>
            <a:r>
              <a:rPr sz="800" spc="-50" dirty="0">
                <a:latin typeface="Tahoma"/>
                <a:cs typeface="Tahoma"/>
              </a:rPr>
              <a:t>recorded, </a:t>
            </a:r>
            <a:r>
              <a:rPr sz="800" spc="-45" dirty="0">
                <a:latin typeface="Tahoma"/>
                <a:cs typeface="Tahoma"/>
              </a:rPr>
              <a:t>reproduced, duplicated, </a:t>
            </a:r>
            <a:r>
              <a:rPr sz="800" spc="-50" dirty="0">
                <a:latin typeface="Tahoma"/>
                <a:cs typeface="Tahoma"/>
              </a:rPr>
              <a:t>reverse </a:t>
            </a:r>
            <a:r>
              <a:rPr sz="800" spc="-40" dirty="0">
                <a:latin typeface="Tahoma"/>
                <a:cs typeface="Tahoma"/>
              </a:rPr>
              <a:t>engineered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55" dirty="0">
                <a:latin typeface="Tahoma"/>
                <a:cs typeface="Tahoma"/>
              </a:rPr>
              <a:t>adapted.</a:t>
            </a:r>
            <a:endParaRPr sz="800">
              <a:latin typeface="Tahoma"/>
              <a:cs typeface="Tahoma"/>
            </a:endParaRPr>
          </a:p>
          <a:p>
            <a:pPr marL="193040" marR="229870">
              <a:lnSpc>
                <a:spcPct val="105000"/>
              </a:lnSpc>
              <a:spcBef>
                <a:spcPts val="670"/>
              </a:spcBef>
            </a:pPr>
            <a:r>
              <a:rPr sz="800" spc="-40" dirty="0">
                <a:latin typeface="Tahoma"/>
                <a:cs typeface="Tahoma"/>
              </a:rPr>
              <a:t>Training is </a:t>
            </a:r>
            <a:r>
              <a:rPr sz="800" spc="-35" dirty="0">
                <a:latin typeface="Tahoma"/>
                <a:cs typeface="Tahoma"/>
              </a:rPr>
              <a:t>intended </a:t>
            </a:r>
            <a:r>
              <a:rPr sz="800" spc="-20" dirty="0">
                <a:latin typeface="Tahoma"/>
                <a:cs typeface="Tahoma"/>
              </a:rPr>
              <a:t>only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those </a:t>
            </a:r>
            <a:r>
              <a:rPr sz="800" spc="-30" dirty="0">
                <a:latin typeface="Tahoma"/>
                <a:cs typeface="Tahoma"/>
              </a:rPr>
              <a:t>individuals who </a:t>
            </a:r>
            <a:r>
              <a:rPr sz="800" spc="-45" dirty="0">
                <a:latin typeface="Tahoma"/>
                <a:cs typeface="Tahoma"/>
              </a:rPr>
              <a:t>have registered </a:t>
            </a:r>
            <a:r>
              <a:rPr sz="800" spc="-40" dirty="0">
                <a:latin typeface="Tahoma"/>
                <a:cs typeface="Tahoma"/>
              </a:rPr>
              <a:t>and </a:t>
            </a:r>
            <a:r>
              <a:rPr sz="800" spc="-35" dirty="0">
                <a:latin typeface="Tahoma"/>
                <a:cs typeface="Tahoma"/>
              </a:rPr>
              <a:t>paid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60" dirty="0">
                <a:latin typeface="Tahoma"/>
                <a:cs typeface="Tahoma"/>
              </a:rPr>
              <a:t>it; </a:t>
            </a:r>
            <a:r>
              <a:rPr sz="800" spc="-35" dirty="0">
                <a:latin typeface="Tahoma"/>
                <a:cs typeface="Tahoma"/>
              </a:rPr>
              <a:t>training </a:t>
            </a:r>
            <a:r>
              <a:rPr sz="800" spc="-55" dirty="0">
                <a:latin typeface="Tahoma"/>
                <a:cs typeface="Tahoma"/>
              </a:rPr>
              <a:t>access </a:t>
            </a:r>
            <a:r>
              <a:rPr sz="800" spc="-60" dirty="0">
                <a:latin typeface="Tahoma"/>
                <a:cs typeface="Tahoma"/>
              </a:rPr>
              <a:t>URLs, </a:t>
            </a:r>
            <a:r>
              <a:rPr sz="800" spc="-50" dirty="0">
                <a:latin typeface="Tahoma"/>
                <a:cs typeface="Tahoma"/>
              </a:rPr>
              <a:t>user </a:t>
            </a:r>
            <a:r>
              <a:rPr sz="800" spc="-40" dirty="0">
                <a:latin typeface="Tahoma"/>
                <a:cs typeface="Tahoma"/>
              </a:rPr>
              <a:t>names and </a:t>
            </a:r>
            <a:r>
              <a:rPr sz="800" spc="-55" dirty="0">
                <a:latin typeface="Tahoma"/>
                <a:cs typeface="Tahoma"/>
              </a:rPr>
              <a:t>passwords, </a:t>
            </a:r>
            <a:r>
              <a:rPr sz="800" spc="-35" dirty="0">
                <a:latin typeface="Tahoma"/>
                <a:cs typeface="Tahoma"/>
              </a:rPr>
              <a:t>or </a:t>
            </a:r>
            <a:r>
              <a:rPr sz="800" spc="-55" dirty="0">
                <a:latin typeface="Tahoma"/>
                <a:cs typeface="Tahoma"/>
              </a:rPr>
              <a:t>access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of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any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kind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may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not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be</a:t>
            </a:r>
            <a:r>
              <a:rPr sz="800" spc="-60" dirty="0">
                <a:latin typeface="Tahoma"/>
                <a:cs typeface="Tahoma"/>
              </a:rPr>
              <a:t> shared.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Tahoma"/>
              <a:cs typeface="Tahoma"/>
            </a:endParaRPr>
          </a:p>
          <a:p>
            <a:pPr marL="193040" marR="252729" indent="-635">
              <a:lnSpc>
                <a:spcPts val="910"/>
              </a:lnSpc>
            </a:pPr>
            <a:r>
              <a:rPr sz="800" spc="-45" dirty="0">
                <a:latin typeface="Tahoma"/>
                <a:cs typeface="Tahoma"/>
              </a:rPr>
              <a:t>This </a:t>
            </a:r>
            <a:r>
              <a:rPr sz="800" spc="-35" dirty="0">
                <a:latin typeface="Tahoma"/>
                <a:cs typeface="Tahoma"/>
              </a:rPr>
              <a:t>document </a:t>
            </a:r>
            <a:r>
              <a:rPr sz="800" spc="-40" dirty="0">
                <a:latin typeface="Tahoma"/>
                <a:cs typeface="Tahoma"/>
              </a:rPr>
              <a:t>and </a:t>
            </a:r>
            <a:r>
              <a:rPr sz="800" spc="-35" dirty="0">
                <a:latin typeface="Tahoma"/>
                <a:cs typeface="Tahoma"/>
              </a:rPr>
              <a:t>other </a:t>
            </a:r>
            <a:r>
              <a:rPr sz="800" spc="-40" dirty="0">
                <a:latin typeface="Tahoma"/>
                <a:cs typeface="Tahoma"/>
              </a:rPr>
              <a:t>materials </a:t>
            </a:r>
            <a:r>
              <a:rPr sz="800" spc="-45" dirty="0">
                <a:latin typeface="Tahoma"/>
                <a:cs typeface="Tahoma"/>
              </a:rPr>
              <a:t>for </a:t>
            </a:r>
            <a:r>
              <a:rPr sz="800" spc="-40" dirty="0">
                <a:latin typeface="Tahoma"/>
                <a:cs typeface="Tahoma"/>
              </a:rPr>
              <a:t>this </a:t>
            </a:r>
            <a:r>
              <a:rPr sz="800" spc="-45" dirty="0">
                <a:latin typeface="Tahoma"/>
                <a:cs typeface="Tahoma"/>
              </a:rPr>
              <a:t>course </a:t>
            </a:r>
            <a:r>
              <a:rPr sz="800" spc="-50" dirty="0">
                <a:latin typeface="Tahoma"/>
                <a:cs typeface="Tahoma"/>
              </a:rPr>
              <a:t>are </a:t>
            </a:r>
            <a:r>
              <a:rPr sz="800" spc="-30" dirty="0">
                <a:latin typeface="Tahoma"/>
                <a:cs typeface="Tahoma"/>
              </a:rPr>
              <a:t>Adobe </a:t>
            </a:r>
            <a:r>
              <a:rPr sz="800" spc="-35" dirty="0">
                <a:latin typeface="Tahoma"/>
                <a:cs typeface="Tahoma"/>
              </a:rPr>
              <a:t>confidential </a:t>
            </a:r>
            <a:r>
              <a:rPr sz="800" spc="-40" dirty="0">
                <a:latin typeface="Tahoma"/>
                <a:cs typeface="Tahoma"/>
              </a:rPr>
              <a:t>and proprietary </a:t>
            </a:r>
            <a:r>
              <a:rPr sz="800" spc="-30" dirty="0">
                <a:latin typeface="Tahoma"/>
                <a:cs typeface="Tahoma"/>
              </a:rPr>
              <a:t>information which </a:t>
            </a:r>
            <a:r>
              <a:rPr sz="800" spc="-40" dirty="0">
                <a:latin typeface="Tahoma"/>
                <a:cs typeface="Tahoma"/>
              </a:rPr>
              <a:t>must be retained </a:t>
            </a:r>
            <a:r>
              <a:rPr sz="800" spc="-20" dirty="0">
                <a:latin typeface="Tahoma"/>
                <a:cs typeface="Tahoma"/>
              </a:rPr>
              <a:t>in </a:t>
            </a:r>
            <a:r>
              <a:rPr sz="800" spc="-35" dirty="0">
                <a:latin typeface="Tahoma"/>
                <a:cs typeface="Tahoma"/>
              </a:rPr>
              <a:t>confidence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by</a:t>
            </a:r>
            <a:r>
              <a:rPr sz="800" spc="-7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the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recipient.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312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1192" y="1785302"/>
            <a:ext cx="3832397" cy="23023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43939" y="1352804"/>
            <a:ext cx="1210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dv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257" y="2317495"/>
            <a:ext cx="1553845" cy="68707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5080">
              <a:lnSpc>
                <a:spcPts val="1300"/>
              </a:lnSpc>
              <a:spcBef>
                <a:spcPts val="160"/>
              </a:spcBef>
            </a:pPr>
            <a:r>
              <a:rPr sz="1100" spc="-95" dirty="0">
                <a:latin typeface="Tahoma"/>
                <a:cs typeface="Tahoma"/>
              </a:rPr>
              <a:t>J</a:t>
            </a:r>
            <a:r>
              <a:rPr sz="1100" spc="-130" dirty="0">
                <a:latin typeface="Tahoma"/>
                <a:cs typeface="Tahoma"/>
              </a:rPr>
              <a:t>C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c  </a:t>
            </a:r>
            <a:r>
              <a:rPr sz="1100" spc="-55" dirty="0">
                <a:latin typeface="Tahoma"/>
                <a:cs typeface="Tahoma"/>
              </a:rPr>
              <a:t>ap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nst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65" dirty="0">
                <a:latin typeface="Tahoma"/>
                <a:cs typeface="Tahoma"/>
              </a:rPr>
              <a:t>content.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73975" y="1696358"/>
            <a:ext cx="0" cy="2543810"/>
          </a:xfrm>
          <a:custGeom>
            <a:avLst/>
            <a:gdLst/>
            <a:ahLst/>
            <a:cxnLst/>
            <a:rect l="l" t="t" r="r" b="b"/>
            <a:pathLst>
              <a:path h="2543810">
                <a:moveTo>
                  <a:pt x="0" y="0"/>
                </a:moveTo>
                <a:lnTo>
                  <a:pt x="0" y="2543746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9619" y="3735323"/>
            <a:ext cx="1223010" cy="4845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>
              <a:lnSpc>
                <a:spcPts val="1200"/>
              </a:lnSpc>
              <a:spcBef>
                <a:spcPts val="140"/>
              </a:spcBef>
            </a:pPr>
            <a:r>
              <a:rPr sz="1000" i="1" spc="-114" dirty="0">
                <a:latin typeface="Verdana"/>
                <a:cs typeface="Verdana"/>
              </a:rPr>
              <a:t>L</a:t>
            </a:r>
            <a:r>
              <a:rPr sz="1000" i="1" spc="-120" dirty="0">
                <a:latin typeface="Verdana"/>
                <a:cs typeface="Verdana"/>
              </a:rPr>
              <a:t>oo</a:t>
            </a:r>
            <a:r>
              <a:rPr sz="1000" i="1" spc="-155" dirty="0">
                <a:latin typeface="Verdana"/>
                <a:cs typeface="Verdana"/>
              </a:rPr>
              <a:t>k</a:t>
            </a:r>
            <a:r>
              <a:rPr sz="1000" i="1" spc="-170" dirty="0">
                <a:latin typeface="Verdana"/>
                <a:cs typeface="Verdana"/>
              </a:rPr>
              <a:t>s</a:t>
            </a:r>
            <a:r>
              <a:rPr sz="1000" i="1" spc="-12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l</a:t>
            </a:r>
            <a:r>
              <a:rPr sz="1000" i="1" spc="-55" dirty="0">
                <a:latin typeface="Verdana"/>
                <a:cs typeface="Verdana"/>
              </a:rPr>
              <a:t>i</a:t>
            </a:r>
            <a:r>
              <a:rPr sz="1000" i="1" spc="-155" dirty="0">
                <a:latin typeface="Verdana"/>
                <a:cs typeface="Verdana"/>
              </a:rPr>
              <a:t>k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10" dirty="0">
                <a:latin typeface="Verdana"/>
                <a:cs typeface="Verdana"/>
              </a:rPr>
              <a:t>a</a:t>
            </a:r>
            <a:r>
              <a:rPr sz="1000" i="1" spc="-125" dirty="0">
                <a:latin typeface="Verdana"/>
                <a:cs typeface="Verdana"/>
              </a:rPr>
              <a:t> </a:t>
            </a:r>
            <a:r>
              <a:rPr sz="1000" i="1" spc="-114" dirty="0">
                <a:latin typeface="Verdana"/>
                <a:cs typeface="Verdana"/>
              </a:rPr>
              <a:t>f</a:t>
            </a:r>
            <a:r>
              <a:rPr sz="1000" i="1" spc="-55" dirty="0">
                <a:latin typeface="Verdana"/>
                <a:cs typeface="Verdana"/>
              </a:rPr>
              <a:t>i</a:t>
            </a:r>
            <a:r>
              <a:rPr sz="1000" i="1" spc="-40" dirty="0">
                <a:latin typeface="Verdana"/>
                <a:cs typeface="Verdana"/>
              </a:rPr>
              <a:t>l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60" dirty="0">
                <a:latin typeface="Verdana"/>
                <a:cs typeface="Verdana"/>
              </a:rPr>
              <a:t>s</a:t>
            </a:r>
            <a:r>
              <a:rPr sz="1000" i="1" spc="-180" dirty="0">
                <a:latin typeface="Verdana"/>
                <a:cs typeface="Verdana"/>
              </a:rPr>
              <a:t>y</a:t>
            </a:r>
            <a:r>
              <a:rPr sz="1000" i="1" spc="-175" dirty="0">
                <a:latin typeface="Verdana"/>
                <a:cs typeface="Verdana"/>
              </a:rPr>
              <a:t>s</a:t>
            </a:r>
            <a:r>
              <a:rPr sz="1000" i="1" spc="-130" dirty="0">
                <a:latin typeface="Verdana"/>
                <a:cs typeface="Verdana"/>
              </a:rPr>
              <a:t>t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85" dirty="0">
                <a:latin typeface="Verdana"/>
                <a:cs typeface="Verdana"/>
              </a:rPr>
              <a:t>m</a:t>
            </a:r>
            <a:r>
              <a:rPr sz="1000" i="1" spc="-20" dirty="0">
                <a:latin typeface="Verdana"/>
                <a:cs typeface="Verdana"/>
              </a:rPr>
              <a:t>…  </a:t>
            </a:r>
            <a:r>
              <a:rPr sz="1000" i="1" spc="-150" dirty="0">
                <a:latin typeface="Verdana"/>
                <a:cs typeface="Verdana"/>
              </a:rPr>
              <a:t>A</a:t>
            </a:r>
            <a:r>
              <a:rPr sz="1000" i="1" spc="-110" dirty="0">
                <a:latin typeface="Verdana"/>
                <a:cs typeface="Verdana"/>
              </a:rPr>
              <a:t>c</a:t>
            </a:r>
            <a:r>
              <a:rPr sz="1000" i="1" spc="-130" dirty="0">
                <a:latin typeface="Verdana"/>
                <a:cs typeface="Verdana"/>
              </a:rPr>
              <a:t>t</a:t>
            </a:r>
            <a:r>
              <a:rPr sz="1000" i="1" spc="-170" dirty="0">
                <a:latin typeface="Verdana"/>
                <a:cs typeface="Verdana"/>
              </a:rPr>
              <a:t>s</a:t>
            </a:r>
            <a:r>
              <a:rPr sz="1000" i="1" spc="-12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l</a:t>
            </a:r>
            <a:r>
              <a:rPr sz="1000" i="1" spc="-55" dirty="0">
                <a:latin typeface="Verdana"/>
                <a:cs typeface="Verdana"/>
              </a:rPr>
              <a:t>i</a:t>
            </a:r>
            <a:r>
              <a:rPr sz="1000" i="1" spc="-155" dirty="0">
                <a:latin typeface="Verdana"/>
                <a:cs typeface="Verdana"/>
              </a:rPr>
              <a:t>k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10" dirty="0">
                <a:latin typeface="Verdana"/>
                <a:cs typeface="Verdana"/>
              </a:rPr>
              <a:t>a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25" dirty="0">
                <a:latin typeface="Verdana"/>
                <a:cs typeface="Verdana"/>
              </a:rPr>
              <a:t>d</a:t>
            </a:r>
            <a:r>
              <a:rPr sz="1000" i="1" spc="-114" dirty="0">
                <a:latin typeface="Verdana"/>
                <a:cs typeface="Verdana"/>
              </a:rPr>
              <a:t>a</a:t>
            </a:r>
            <a:r>
              <a:rPr sz="1000" i="1" spc="-130" dirty="0">
                <a:latin typeface="Verdana"/>
                <a:cs typeface="Verdana"/>
              </a:rPr>
              <a:t>t</a:t>
            </a:r>
            <a:r>
              <a:rPr sz="1000" i="1" spc="-114" dirty="0">
                <a:latin typeface="Verdana"/>
                <a:cs typeface="Verdana"/>
              </a:rPr>
              <a:t>a</a:t>
            </a:r>
            <a:r>
              <a:rPr sz="1000" i="1" spc="-120" dirty="0">
                <a:latin typeface="Verdana"/>
                <a:cs typeface="Verdana"/>
              </a:rPr>
              <a:t>ba</a:t>
            </a:r>
            <a:r>
              <a:rPr sz="1000" i="1" spc="-175" dirty="0">
                <a:latin typeface="Verdana"/>
                <a:cs typeface="Verdana"/>
              </a:rPr>
              <a:t>s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20" dirty="0">
                <a:latin typeface="Verdana"/>
                <a:cs typeface="Verdana"/>
              </a:rPr>
              <a:t>…  </a:t>
            </a:r>
            <a:r>
              <a:rPr sz="1050" b="1" i="1" spc="-225" dirty="0">
                <a:latin typeface="Verdana"/>
                <a:cs typeface="Verdana"/>
              </a:rPr>
              <a:t>B</a:t>
            </a:r>
            <a:r>
              <a:rPr sz="1050" b="1" i="1" spc="-204" dirty="0">
                <a:latin typeface="Verdana"/>
                <a:cs typeface="Verdana"/>
              </a:rPr>
              <a:t>e</a:t>
            </a:r>
            <a:r>
              <a:rPr sz="1050" b="1" i="1" spc="-195" dirty="0">
                <a:latin typeface="Verdana"/>
                <a:cs typeface="Verdana"/>
              </a:rPr>
              <a:t>st</a:t>
            </a:r>
            <a:r>
              <a:rPr sz="1050" b="1" i="1" spc="-135" dirty="0">
                <a:latin typeface="Verdana"/>
                <a:cs typeface="Verdana"/>
              </a:rPr>
              <a:t> </a:t>
            </a:r>
            <a:r>
              <a:rPr sz="1050" b="1" i="1" spc="-175" dirty="0">
                <a:latin typeface="Verdana"/>
                <a:cs typeface="Verdana"/>
              </a:rPr>
              <a:t>of</a:t>
            </a:r>
            <a:r>
              <a:rPr sz="1050" b="1" i="1" spc="-130" dirty="0">
                <a:latin typeface="Verdana"/>
                <a:cs typeface="Verdana"/>
              </a:rPr>
              <a:t> </a:t>
            </a:r>
            <a:r>
              <a:rPr sz="1050" b="1" i="1" spc="-195" dirty="0">
                <a:latin typeface="Verdana"/>
                <a:cs typeface="Verdana"/>
              </a:rPr>
              <a:t>b</a:t>
            </a:r>
            <a:r>
              <a:rPr sz="1050" b="1" i="1" spc="-204" dirty="0">
                <a:latin typeface="Verdana"/>
                <a:cs typeface="Verdana"/>
              </a:rPr>
              <a:t>o</a:t>
            </a:r>
            <a:r>
              <a:rPr sz="1050" b="1" i="1" spc="-145" dirty="0">
                <a:latin typeface="Verdana"/>
                <a:cs typeface="Verdana"/>
              </a:rPr>
              <a:t>t</a:t>
            </a:r>
            <a:r>
              <a:rPr sz="1050" b="1" i="1" spc="-200" dirty="0">
                <a:latin typeface="Verdana"/>
                <a:cs typeface="Verdana"/>
              </a:rPr>
              <a:t>h</a:t>
            </a:r>
            <a:r>
              <a:rPr sz="1050" b="1" i="1" spc="-130" dirty="0">
                <a:latin typeface="Verdana"/>
                <a:cs typeface="Verdana"/>
              </a:rPr>
              <a:t> </a:t>
            </a:r>
            <a:r>
              <a:rPr sz="1050" b="1" i="1" spc="-295" dirty="0">
                <a:latin typeface="Verdana"/>
                <a:cs typeface="Verdana"/>
              </a:rPr>
              <a:t>w</a:t>
            </a:r>
            <a:r>
              <a:rPr sz="1050" b="1" i="1" spc="-175" dirty="0">
                <a:latin typeface="Verdana"/>
                <a:cs typeface="Verdana"/>
              </a:rPr>
              <a:t>or</a:t>
            </a:r>
            <a:r>
              <a:rPr sz="1050" b="1" i="1" spc="-100" dirty="0">
                <a:latin typeface="Verdana"/>
                <a:cs typeface="Verdana"/>
              </a:rPr>
              <a:t>l</a:t>
            </a:r>
            <a:r>
              <a:rPr sz="1050" b="1" i="1" spc="-195" dirty="0">
                <a:latin typeface="Verdana"/>
                <a:cs typeface="Verdana"/>
              </a:rPr>
              <a:t>d</a:t>
            </a:r>
            <a:r>
              <a:rPr sz="1050" b="1" i="1" spc="-225" dirty="0">
                <a:latin typeface="Verdana"/>
                <a:cs typeface="Verdana"/>
              </a:rPr>
              <a:t>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55237" y="8727947"/>
            <a:ext cx="730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1239" y="5645403"/>
            <a:ext cx="149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ry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2911" y="5860288"/>
            <a:ext cx="1804415" cy="18409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530252" y="6439915"/>
            <a:ext cx="670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Query 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Structure 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Integrity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5359" y="5653023"/>
            <a:ext cx="5803900" cy="2987040"/>
            <a:chOff x="975359" y="5653023"/>
            <a:chExt cx="5803900" cy="2987040"/>
          </a:xfrm>
        </p:grpSpPr>
        <p:sp>
          <p:nvSpPr>
            <p:cNvPr id="26" name="object 26"/>
            <p:cNvSpPr/>
            <p:nvPr/>
          </p:nvSpPr>
          <p:spPr>
            <a:xfrm>
              <a:off x="2226449" y="5973609"/>
              <a:ext cx="1257935" cy="414655"/>
            </a:xfrm>
            <a:custGeom>
              <a:avLst/>
              <a:gdLst/>
              <a:ahLst/>
              <a:cxnLst/>
              <a:rect l="l" t="t" r="r" b="b"/>
              <a:pathLst>
                <a:path w="1257935" h="414654">
                  <a:moveTo>
                    <a:pt x="165874" y="338124"/>
                  </a:moveTo>
                  <a:lnTo>
                    <a:pt x="108712" y="332473"/>
                  </a:lnTo>
                  <a:lnTo>
                    <a:pt x="94208" y="331482"/>
                  </a:lnTo>
                  <a:lnTo>
                    <a:pt x="96989" y="319938"/>
                  </a:lnTo>
                  <a:lnTo>
                    <a:pt x="82765" y="286537"/>
                  </a:lnTo>
                  <a:lnTo>
                    <a:pt x="82765" y="318554"/>
                  </a:lnTo>
                  <a:lnTo>
                    <a:pt x="80568" y="329349"/>
                  </a:lnTo>
                  <a:lnTo>
                    <a:pt x="73799" y="340601"/>
                  </a:lnTo>
                  <a:lnTo>
                    <a:pt x="60147" y="357517"/>
                  </a:lnTo>
                  <a:lnTo>
                    <a:pt x="21882" y="326644"/>
                  </a:lnTo>
                  <a:lnTo>
                    <a:pt x="54381" y="296049"/>
                  </a:lnTo>
                  <a:lnTo>
                    <a:pt x="64439" y="295897"/>
                  </a:lnTo>
                  <a:lnTo>
                    <a:pt x="73863" y="300710"/>
                  </a:lnTo>
                  <a:lnTo>
                    <a:pt x="80492" y="308813"/>
                  </a:lnTo>
                  <a:lnTo>
                    <a:pt x="82765" y="318554"/>
                  </a:lnTo>
                  <a:lnTo>
                    <a:pt x="82765" y="286537"/>
                  </a:lnTo>
                  <a:lnTo>
                    <a:pt x="68313" y="279158"/>
                  </a:lnTo>
                  <a:lnTo>
                    <a:pt x="52539" y="279412"/>
                  </a:lnTo>
                  <a:lnTo>
                    <a:pt x="37033" y="287096"/>
                  </a:lnTo>
                  <a:lnTo>
                    <a:pt x="10858" y="315963"/>
                  </a:lnTo>
                  <a:lnTo>
                    <a:pt x="622" y="329349"/>
                  </a:lnTo>
                  <a:lnTo>
                    <a:pt x="0" y="330136"/>
                  </a:lnTo>
                  <a:lnTo>
                    <a:pt x="342" y="330682"/>
                  </a:lnTo>
                  <a:lnTo>
                    <a:pt x="104089" y="414375"/>
                  </a:lnTo>
                  <a:lnTo>
                    <a:pt x="104508" y="414185"/>
                  </a:lnTo>
                  <a:lnTo>
                    <a:pt x="114452" y="401853"/>
                  </a:lnTo>
                  <a:lnTo>
                    <a:pt x="114388" y="401281"/>
                  </a:lnTo>
                  <a:lnTo>
                    <a:pt x="71691" y="366839"/>
                  </a:lnTo>
                  <a:lnTo>
                    <a:pt x="79209" y="357517"/>
                  </a:lnTo>
                  <a:lnTo>
                    <a:pt x="87515" y="347230"/>
                  </a:lnTo>
                  <a:lnTo>
                    <a:pt x="88785" y="346938"/>
                  </a:lnTo>
                  <a:lnTo>
                    <a:pt x="91706" y="347205"/>
                  </a:lnTo>
                  <a:lnTo>
                    <a:pt x="152476" y="353428"/>
                  </a:lnTo>
                  <a:lnTo>
                    <a:pt x="153339" y="353339"/>
                  </a:lnTo>
                  <a:lnTo>
                    <a:pt x="153746" y="353148"/>
                  </a:lnTo>
                  <a:lnTo>
                    <a:pt x="158762" y="346938"/>
                  </a:lnTo>
                  <a:lnTo>
                    <a:pt x="165874" y="338124"/>
                  </a:lnTo>
                  <a:close/>
                </a:path>
                <a:path w="1257935" h="414654">
                  <a:moveTo>
                    <a:pt x="225310" y="265328"/>
                  </a:moveTo>
                  <a:lnTo>
                    <a:pt x="223786" y="237858"/>
                  </a:lnTo>
                  <a:lnTo>
                    <a:pt x="209613" y="213283"/>
                  </a:lnTo>
                  <a:lnTo>
                    <a:pt x="209613" y="261950"/>
                  </a:lnTo>
                  <a:lnTo>
                    <a:pt x="203047" y="281266"/>
                  </a:lnTo>
                  <a:lnTo>
                    <a:pt x="188353" y="298691"/>
                  </a:lnTo>
                  <a:lnTo>
                    <a:pt x="183616" y="302856"/>
                  </a:lnTo>
                  <a:lnTo>
                    <a:pt x="178308" y="307263"/>
                  </a:lnTo>
                  <a:lnTo>
                    <a:pt x="175120" y="309803"/>
                  </a:lnTo>
                  <a:lnTo>
                    <a:pt x="106248" y="231546"/>
                  </a:lnTo>
                  <a:lnTo>
                    <a:pt x="138734" y="206590"/>
                  </a:lnTo>
                  <a:lnTo>
                    <a:pt x="157772" y="202387"/>
                  </a:lnTo>
                  <a:lnTo>
                    <a:pt x="176657" y="206730"/>
                  </a:lnTo>
                  <a:lnTo>
                    <a:pt x="194335" y="220611"/>
                  </a:lnTo>
                  <a:lnTo>
                    <a:pt x="207048" y="241477"/>
                  </a:lnTo>
                  <a:lnTo>
                    <a:pt x="209613" y="261950"/>
                  </a:lnTo>
                  <a:lnTo>
                    <a:pt x="209613" y="213283"/>
                  </a:lnTo>
                  <a:lnTo>
                    <a:pt x="207175" y="209042"/>
                  </a:lnTo>
                  <a:lnTo>
                    <a:pt x="198894" y="202387"/>
                  </a:lnTo>
                  <a:lnTo>
                    <a:pt x="186232" y="192201"/>
                  </a:lnTo>
                  <a:lnTo>
                    <a:pt x="162445" y="185674"/>
                  </a:lnTo>
                  <a:lnTo>
                    <a:pt x="136982" y="190271"/>
                  </a:lnTo>
                  <a:lnTo>
                    <a:pt x="110998" y="206794"/>
                  </a:lnTo>
                  <a:lnTo>
                    <a:pt x="84099" y="231546"/>
                  </a:lnTo>
                  <a:lnTo>
                    <a:pt x="84188" y="232003"/>
                  </a:lnTo>
                  <a:lnTo>
                    <a:pt x="171983" y="331774"/>
                  </a:lnTo>
                  <a:lnTo>
                    <a:pt x="172542" y="332092"/>
                  </a:lnTo>
                  <a:lnTo>
                    <a:pt x="173151" y="331558"/>
                  </a:lnTo>
                  <a:lnTo>
                    <a:pt x="178257" y="327266"/>
                  </a:lnTo>
                  <a:lnTo>
                    <a:pt x="191909" y="315544"/>
                  </a:lnTo>
                  <a:lnTo>
                    <a:pt x="198475" y="309803"/>
                  </a:lnTo>
                  <a:lnTo>
                    <a:pt x="198742" y="309575"/>
                  </a:lnTo>
                  <a:lnTo>
                    <a:pt x="215646" y="289775"/>
                  </a:lnTo>
                  <a:lnTo>
                    <a:pt x="225310" y="265328"/>
                  </a:lnTo>
                  <a:close/>
                </a:path>
                <a:path w="1257935" h="414654">
                  <a:moveTo>
                    <a:pt x="328536" y="188887"/>
                  </a:moveTo>
                  <a:lnTo>
                    <a:pt x="322859" y="171729"/>
                  </a:lnTo>
                  <a:lnTo>
                    <a:pt x="321576" y="170268"/>
                  </a:lnTo>
                  <a:lnTo>
                    <a:pt x="314413" y="162077"/>
                  </a:lnTo>
                  <a:lnTo>
                    <a:pt x="311759" y="160655"/>
                  </a:lnTo>
                  <a:lnTo>
                    <a:pt x="311759" y="192354"/>
                  </a:lnTo>
                  <a:lnTo>
                    <a:pt x="309283" y="203174"/>
                  </a:lnTo>
                  <a:lnTo>
                    <a:pt x="277939" y="229069"/>
                  </a:lnTo>
                  <a:lnTo>
                    <a:pt x="274015" y="231228"/>
                  </a:lnTo>
                  <a:lnTo>
                    <a:pt x="248526" y="189661"/>
                  </a:lnTo>
                  <a:lnTo>
                    <a:pt x="269151" y="177012"/>
                  </a:lnTo>
                  <a:lnTo>
                    <a:pt x="271221" y="175742"/>
                  </a:lnTo>
                  <a:lnTo>
                    <a:pt x="276174" y="172948"/>
                  </a:lnTo>
                  <a:lnTo>
                    <a:pt x="280619" y="171653"/>
                  </a:lnTo>
                  <a:lnTo>
                    <a:pt x="289293" y="170268"/>
                  </a:lnTo>
                  <a:lnTo>
                    <a:pt x="296849" y="171526"/>
                  </a:lnTo>
                  <a:lnTo>
                    <a:pt x="303174" y="175247"/>
                  </a:lnTo>
                  <a:lnTo>
                    <a:pt x="308178" y="181216"/>
                  </a:lnTo>
                  <a:lnTo>
                    <a:pt x="311759" y="192354"/>
                  </a:lnTo>
                  <a:lnTo>
                    <a:pt x="311759" y="160655"/>
                  </a:lnTo>
                  <a:lnTo>
                    <a:pt x="304977" y="156984"/>
                  </a:lnTo>
                  <a:lnTo>
                    <a:pt x="297307" y="155511"/>
                  </a:lnTo>
                  <a:lnTo>
                    <a:pt x="295744" y="155206"/>
                  </a:lnTo>
                  <a:lnTo>
                    <a:pt x="287896" y="155511"/>
                  </a:lnTo>
                  <a:lnTo>
                    <a:pt x="289852" y="149809"/>
                  </a:lnTo>
                  <a:lnTo>
                    <a:pt x="290791" y="142367"/>
                  </a:lnTo>
                  <a:lnTo>
                    <a:pt x="276352" y="114541"/>
                  </a:lnTo>
                  <a:lnTo>
                    <a:pt x="276352" y="147421"/>
                  </a:lnTo>
                  <a:lnTo>
                    <a:pt x="275640" y="153098"/>
                  </a:lnTo>
                  <a:lnTo>
                    <a:pt x="273799" y="158191"/>
                  </a:lnTo>
                  <a:lnTo>
                    <a:pt x="270713" y="159372"/>
                  </a:lnTo>
                  <a:lnTo>
                    <a:pt x="263639" y="162991"/>
                  </a:lnTo>
                  <a:lnTo>
                    <a:pt x="240766" y="177012"/>
                  </a:lnTo>
                  <a:lnTo>
                    <a:pt x="219100" y="141681"/>
                  </a:lnTo>
                  <a:lnTo>
                    <a:pt x="222288" y="139484"/>
                  </a:lnTo>
                  <a:lnTo>
                    <a:pt x="228942" y="135166"/>
                  </a:lnTo>
                  <a:lnTo>
                    <a:pt x="234657" y="131660"/>
                  </a:lnTo>
                  <a:lnTo>
                    <a:pt x="246468" y="125996"/>
                  </a:lnTo>
                  <a:lnTo>
                    <a:pt x="256819" y="124472"/>
                  </a:lnTo>
                  <a:lnTo>
                    <a:pt x="265557" y="127292"/>
                  </a:lnTo>
                  <a:lnTo>
                    <a:pt x="272491" y="134683"/>
                  </a:lnTo>
                  <a:lnTo>
                    <a:pt x="275450" y="141262"/>
                  </a:lnTo>
                  <a:lnTo>
                    <a:pt x="276352" y="147421"/>
                  </a:lnTo>
                  <a:lnTo>
                    <a:pt x="276352" y="114541"/>
                  </a:lnTo>
                  <a:lnTo>
                    <a:pt x="267309" y="109499"/>
                  </a:lnTo>
                  <a:lnTo>
                    <a:pt x="250609" y="109080"/>
                  </a:lnTo>
                  <a:lnTo>
                    <a:pt x="227876" y="118668"/>
                  </a:lnTo>
                  <a:lnTo>
                    <a:pt x="219887" y="123634"/>
                  </a:lnTo>
                  <a:lnTo>
                    <a:pt x="211645" y="128879"/>
                  </a:lnTo>
                  <a:lnTo>
                    <a:pt x="198221" y="137553"/>
                  </a:lnTo>
                  <a:lnTo>
                    <a:pt x="197459" y="138264"/>
                  </a:lnTo>
                  <a:lnTo>
                    <a:pt x="267144" y="251904"/>
                  </a:lnTo>
                  <a:lnTo>
                    <a:pt x="267525" y="252133"/>
                  </a:lnTo>
                  <a:lnTo>
                    <a:pt x="268503" y="251777"/>
                  </a:lnTo>
                  <a:lnTo>
                    <a:pt x="301688" y="231228"/>
                  </a:lnTo>
                  <a:lnTo>
                    <a:pt x="325412" y="205562"/>
                  </a:lnTo>
                  <a:lnTo>
                    <a:pt x="328536" y="188887"/>
                  </a:lnTo>
                  <a:close/>
                </a:path>
                <a:path w="1257935" h="414654">
                  <a:moveTo>
                    <a:pt x="486638" y="149440"/>
                  </a:moveTo>
                  <a:lnTo>
                    <a:pt x="486168" y="148742"/>
                  </a:lnTo>
                  <a:lnTo>
                    <a:pt x="434454" y="27012"/>
                  </a:lnTo>
                  <a:lnTo>
                    <a:pt x="433920" y="26136"/>
                  </a:lnTo>
                  <a:lnTo>
                    <a:pt x="411391" y="34340"/>
                  </a:lnTo>
                  <a:lnTo>
                    <a:pt x="412546" y="130924"/>
                  </a:lnTo>
                  <a:lnTo>
                    <a:pt x="413346" y="153657"/>
                  </a:lnTo>
                  <a:lnTo>
                    <a:pt x="413156" y="153733"/>
                  </a:lnTo>
                  <a:lnTo>
                    <a:pt x="399618" y="135305"/>
                  </a:lnTo>
                  <a:lnTo>
                    <a:pt x="378612" y="108242"/>
                  </a:lnTo>
                  <a:lnTo>
                    <a:pt x="341363" y="61150"/>
                  </a:lnTo>
                  <a:lnTo>
                    <a:pt x="340372" y="60223"/>
                  </a:lnTo>
                  <a:lnTo>
                    <a:pt x="318223" y="68287"/>
                  </a:lnTo>
                  <a:lnTo>
                    <a:pt x="317080" y="68707"/>
                  </a:lnTo>
                  <a:lnTo>
                    <a:pt x="354406" y="197840"/>
                  </a:lnTo>
                  <a:lnTo>
                    <a:pt x="354660" y="197967"/>
                  </a:lnTo>
                  <a:lnTo>
                    <a:pt x="369557" y="192544"/>
                  </a:lnTo>
                  <a:lnTo>
                    <a:pt x="369862" y="192214"/>
                  </a:lnTo>
                  <a:lnTo>
                    <a:pt x="340029" y="94615"/>
                  </a:lnTo>
                  <a:lnTo>
                    <a:pt x="333717" y="75184"/>
                  </a:lnTo>
                  <a:lnTo>
                    <a:pt x="334098" y="75044"/>
                  </a:lnTo>
                  <a:lnTo>
                    <a:pt x="348195" y="94246"/>
                  </a:lnTo>
                  <a:lnTo>
                    <a:pt x="368973" y="121627"/>
                  </a:lnTo>
                  <a:lnTo>
                    <a:pt x="411480" y="177038"/>
                  </a:lnTo>
                  <a:lnTo>
                    <a:pt x="411937" y="177101"/>
                  </a:lnTo>
                  <a:lnTo>
                    <a:pt x="426453" y="171805"/>
                  </a:lnTo>
                  <a:lnTo>
                    <a:pt x="427710" y="171132"/>
                  </a:lnTo>
                  <a:lnTo>
                    <a:pt x="427558" y="170103"/>
                  </a:lnTo>
                  <a:lnTo>
                    <a:pt x="425373" y="66459"/>
                  </a:lnTo>
                  <a:lnTo>
                    <a:pt x="424281" y="42405"/>
                  </a:lnTo>
                  <a:lnTo>
                    <a:pt x="424472" y="42329"/>
                  </a:lnTo>
                  <a:lnTo>
                    <a:pt x="430809" y="58674"/>
                  </a:lnTo>
                  <a:lnTo>
                    <a:pt x="469912" y="155752"/>
                  </a:lnTo>
                  <a:lnTo>
                    <a:pt x="470357" y="155803"/>
                  </a:lnTo>
                  <a:lnTo>
                    <a:pt x="486206" y="150037"/>
                  </a:lnTo>
                  <a:lnTo>
                    <a:pt x="486638" y="149440"/>
                  </a:lnTo>
                  <a:close/>
                </a:path>
                <a:path w="1257935" h="414654">
                  <a:moveTo>
                    <a:pt x="575043" y="101193"/>
                  </a:moveTo>
                  <a:lnTo>
                    <a:pt x="537108" y="68313"/>
                  </a:lnTo>
                  <a:lnTo>
                    <a:pt x="527913" y="66078"/>
                  </a:lnTo>
                  <a:lnTo>
                    <a:pt x="515874" y="62230"/>
                  </a:lnTo>
                  <a:lnTo>
                    <a:pt x="507885" y="57759"/>
                  </a:lnTo>
                  <a:lnTo>
                    <a:pt x="503212" y="52489"/>
                  </a:lnTo>
                  <a:lnTo>
                    <a:pt x="501103" y="46253"/>
                  </a:lnTo>
                  <a:lnTo>
                    <a:pt x="501269" y="39497"/>
                  </a:lnTo>
                  <a:lnTo>
                    <a:pt x="541197" y="21844"/>
                  </a:lnTo>
                  <a:lnTo>
                    <a:pt x="548665" y="22783"/>
                  </a:lnTo>
                  <a:lnTo>
                    <a:pt x="556196" y="25171"/>
                  </a:lnTo>
                  <a:lnTo>
                    <a:pt x="556691" y="24472"/>
                  </a:lnTo>
                  <a:lnTo>
                    <a:pt x="554431" y="10223"/>
                  </a:lnTo>
                  <a:lnTo>
                    <a:pt x="553986" y="8648"/>
                  </a:lnTo>
                  <a:lnTo>
                    <a:pt x="547255" y="6972"/>
                  </a:lnTo>
                  <a:lnTo>
                    <a:pt x="540042" y="6375"/>
                  </a:lnTo>
                  <a:lnTo>
                    <a:pt x="531710" y="6604"/>
                  </a:lnTo>
                  <a:lnTo>
                    <a:pt x="492404" y="22745"/>
                  </a:lnTo>
                  <a:lnTo>
                    <a:pt x="485076" y="50241"/>
                  </a:lnTo>
                  <a:lnTo>
                    <a:pt x="487908" y="59956"/>
                  </a:lnTo>
                  <a:lnTo>
                    <a:pt x="494068" y="68719"/>
                  </a:lnTo>
                  <a:lnTo>
                    <a:pt x="504812" y="76225"/>
                  </a:lnTo>
                  <a:lnTo>
                    <a:pt x="521398" y="82130"/>
                  </a:lnTo>
                  <a:lnTo>
                    <a:pt x="530809" y="84340"/>
                  </a:lnTo>
                  <a:lnTo>
                    <a:pt x="543153" y="88544"/>
                  </a:lnTo>
                  <a:lnTo>
                    <a:pt x="551370" y="93268"/>
                  </a:lnTo>
                  <a:lnTo>
                    <a:pt x="556209" y="98780"/>
                  </a:lnTo>
                  <a:lnTo>
                    <a:pt x="558406" y="105270"/>
                  </a:lnTo>
                  <a:lnTo>
                    <a:pt x="558038" y="113855"/>
                  </a:lnTo>
                  <a:lnTo>
                    <a:pt x="553935" y="121208"/>
                  </a:lnTo>
                  <a:lnTo>
                    <a:pt x="545858" y="126873"/>
                  </a:lnTo>
                  <a:lnTo>
                    <a:pt x="533590" y="130390"/>
                  </a:lnTo>
                  <a:lnTo>
                    <a:pt x="524941" y="131203"/>
                  </a:lnTo>
                  <a:lnTo>
                    <a:pt x="515835" y="130873"/>
                  </a:lnTo>
                  <a:lnTo>
                    <a:pt x="506628" y="129209"/>
                  </a:lnTo>
                  <a:lnTo>
                    <a:pt x="497700" y="126009"/>
                  </a:lnTo>
                  <a:lnTo>
                    <a:pt x="496811" y="125526"/>
                  </a:lnTo>
                  <a:lnTo>
                    <a:pt x="496265" y="126022"/>
                  </a:lnTo>
                  <a:lnTo>
                    <a:pt x="525272" y="146799"/>
                  </a:lnTo>
                  <a:lnTo>
                    <a:pt x="535406" y="145745"/>
                  </a:lnTo>
                  <a:lnTo>
                    <a:pt x="554431" y="139877"/>
                  </a:lnTo>
                  <a:lnTo>
                    <a:pt x="567486" y="129857"/>
                  </a:lnTo>
                  <a:lnTo>
                    <a:pt x="574408" y="116649"/>
                  </a:lnTo>
                  <a:lnTo>
                    <a:pt x="575043" y="101193"/>
                  </a:lnTo>
                  <a:close/>
                </a:path>
                <a:path w="1257935" h="414654">
                  <a:moveTo>
                    <a:pt x="727062" y="19177"/>
                  </a:moveTo>
                  <a:lnTo>
                    <a:pt x="726008" y="4470"/>
                  </a:lnTo>
                  <a:lnTo>
                    <a:pt x="725627" y="4038"/>
                  </a:lnTo>
                  <a:lnTo>
                    <a:pt x="650341" y="50"/>
                  </a:lnTo>
                  <a:lnTo>
                    <a:pt x="649325" y="0"/>
                  </a:lnTo>
                  <a:lnTo>
                    <a:pt x="649097" y="393"/>
                  </a:lnTo>
                  <a:lnTo>
                    <a:pt x="642086" y="132689"/>
                  </a:lnTo>
                  <a:lnTo>
                    <a:pt x="642213" y="134124"/>
                  </a:lnTo>
                  <a:lnTo>
                    <a:pt x="658444" y="134988"/>
                  </a:lnTo>
                  <a:lnTo>
                    <a:pt x="658876" y="134594"/>
                  </a:lnTo>
                  <a:lnTo>
                    <a:pt x="661949" y="76568"/>
                  </a:lnTo>
                  <a:lnTo>
                    <a:pt x="716737" y="79476"/>
                  </a:lnTo>
                  <a:lnTo>
                    <a:pt x="717372" y="79095"/>
                  </a:lnTo>
                  <a:lnTo>
                    <a:pt x="718146" y="64490"/>
                  </a:lnTo>
                  <a:lnTo>
                    <a:pt x="717753" y="64058"/>
                  </a:lnTo>
                  <a:lnTo>
                    <a:pt x="662774" y="61150"/>
                  </a:lnTo>
                  <a:lnTo>
                    <a:pt x="665149" y="16306"/>
                  </a:lnTo>
                  <a:lnTo>
                    <a:pt x="726630" y="19558"/>
                  </a:lnTo>
                  <a:lnTo>
                    <a:pt x="727062" y="19177"/>
                  </a:lnTo>
                  <a:close/>
                </a:path>
                <a:path w="1257935" h="414654">
                  <a:moveTo>
                    <a:pt x="821207" y="82918"/>
                  </a:moveTo>
                  <a:lnTo>
                    <a:pt x="817092" y="68630"/>
                  </a:lnTo>
                  <a:lnTo>
                    <a:pt x="812126" y="62649"/>
                  </a:lnTo>
                  <a:lnTo>
                    <a:pt x="806983" y="56451"/>
                  </a:lnTo>
                  <a:lnTo>
                    <a:pt x="805484" y="55816"/>
                  </a:lnTo>
                  <a:lnTo>
                    <a:pt x="805484" y="84074"/>
                  </a:lnTo>
                  <a:lnTo>
                    <a:pt x="805205" y="91008"/>
                  </a:lnTo>
                  <a:lnTo>
                    <a:pt x="804887" y="92595"/>
                  </a:lnTo>
                  <a:lnTo>
                    <a:pt x="804570" y="93154"/>
                  </a:lnTo>
                  <a:lnTo>
                    <a:pt x="803935" y="93243"/>
                  </a:lnTo>
                  <a:lnTo>
                    <a:pt x="801497" y="92964"/>
                  </a:lnTo>
                  <a:lnTo>
                    <a:pt x="754646" y="83743"/>
                  </a:lnTo>
                  <a:lnTo>
                    <a:pt x="759142" y="74510"/>
                  </a:lnTo>
                  <a:lnTo>
                    <a:pt x="765949" y="67094"/>
                  </a:lnTo>
                  <a:lnTo>
                    <a:pt x="775030" y="62738"/>
                  </a:lnTo>
                  <a:lnTo>
                    <a:pt x="786472" y="62712"/>
                  </a:lnTo>
                  <a:lnTo>
                    <a:pt x="797394" y="67627"/>
                  </a:lnTo>
                  <a:lnTo>
                    <a:pt x="803338" y="75526"/>
                  </a:lnTo>
                  <a:lnTo>
                    <a:pt x="805484" y="84074"/>
                  </a:lnTo>
                  <a:lnTo>
                    <a:pt x="805484" y="55816"/>
                  </a:lnTo>
                  <a:lnTo>
                    <a:pt x="789647" y="49009"/>
                  </a:lnTo>
                  <a:lnTo>
                    <a:pt x="770267" y="49441"/>
                  </a:lnTo>
                  <a:lnTo>
                    <a:pt x="754240" y="57785"/>
                  </a:lnTo>
                  <a:lnTo>
                    <a:pt x="742391" y="72390"/>
                  </a:lnTo>
                  <a:lnTo>
                    <a:pt x="735507" y="91579"/>
                  </a:lnTo>
                  <a:lnTo>
                    <a:pt x="734428" y="110083"/>
                  </a:lnTo>
                  <a:lnTo>
                    <a:pt x="739317" y="127584"/>
                  </a:lnTo>
                  <a:lnTo>
                    <a:pt x="751573" y="141808"/>
                  </a:lnTo>
                  <a:lnTo>
                    <a:pt x="772591" y="150444"/>
                  </a:lnTo>
                  <a:lnTo>
                    <a:pt x="781418" y="151739"/>
                  </a:lnTo>
                  <a:lnTo>
                    <a:pt x="789127" y="152019"/>
                  </a:lnTo>
                  <a:lnTo>
                    <a:pt x="795896" y="151447"/>
                  </a:lnTo>
                  <a:lnTo>
                    <a:pt x="801839" y="150190"/>
                  </a:lnTo>
                  <a:lnTo>
                    <a:pt x="802513" y="149910"/>
                  </a:lnTo>
                  <a:lnTo>
                    <a:pt x="802995" y="149593"/>
                  </a:lnTo>
                  <a:lnTo>
                    <a:pt x="805319" y="137769"/>
                  </a:lnTo>
                  <a:lnTo>
                    <a:pt x="805624" y="136232"/>
                  </a:lnTo>
                  <a:lnTo>
                    <a:pt x="805294" y="135763"/>
                  </a:lnTo>
                  <a:lnTo>
                    <a:pt x="804621" y="136042"/>
                  </a:lnTo>
                  <a:lnTo>
                    <a:pt x="798195" y="137312"/>
                  </a:lnTo>
                  <a:lnTo>
                    <a:pt x="791730" y="137769"/>
                  </a:lnTo>
                  <a:lnTo>
                    <a:pt x="785202" y="137490"/>
                  </a:lnTo>
                  <a:lnTo>
                    <a:pt x="778637" y="136512"/>
                  </a:lnTo>
                  <a:lnTo>
                    <a:pt x="764425" y="130987"/>
                  </a:lnTo>
                  <a:lnTo>
                    <a:pt x="755408" y="121716"/>
                  </a:lnTo>
                  <a:lnTo>
                    <a:pt x="751471" y="110083"/>
                  </a:lnTo>
                  <a:lnTo>
                    <a:pt x="751573" y="105232"/>
                  </a:lnTo>
                  <a:lnTo>
                    <a:pt x="752017" y="96075"/>
                  </a:lnTo>
                  <a:lnTo>
                    <a:pt x="804252" y="106349"/>
                  </a:lnTo>
                  <a:lnTo>
                    <a:pt x="813066" y="107873"/>
                  </a:lnTo>
                  <a:lnTo>
                    <a:pt x="816165" y="107873"/>
                  </a:lnTo>
                  <a:lnTo>
                    <a:pt x="816965" y="108026"/>
                  </a:lnTo>
                  <a:lnTo>
                    <a:pt x="817689" y="107543"/>
                  </a:lnTo>
                  <a:lnTo>
                    <a:pt x="817803" y="106946"/>
                  </a:lnTo>
                  <a:lnTo>
                    <a:pt x="818553" y="105232"/>
                  </a:lnTo>
                  <a:lnTo>
                    <a:pt x="819658" y="101727"/>
                  </a:lnTo>
                  <a:lnTo>
                    <a:pt x="820635" y="96735"/>
                  </a:lnTo>
                  <a:lnTo>
                    <a:pt x="820661" y="96075"/>
                  </a:lnTo>
                  <a:lnTo>
                    <a:pt x="820775" y="93243"/>
                  </a:lnTo>
                  <a:lnTo>
                    <a:pt x="821207" y="82918"/>
                  </a:lnTo>
                  <a:close/>
                </a:path>
                <a:path w="1257935" h="414654">
                  <a:moveTo>
                    <a:pt x="909993" y="108178"/>
                  </a:moveTo>
                  <a:lnTo>
                    <a:pt x="884859" y="74777"/>
                  </a:lnTo>
                  <a:lnTo>
                    <a:pt x="862431" y="70726"/>
                  </a:lnTo>
                  <a:lnTo>
                    <a:pt x="855599" y="71081"/>
                  </a:lnTo>
                  <a:lnTo>
                    <a:pt x="854887" y="71272"/>
                  </a:lnTo>
                  <a:lnTo>
                    <a:pt x="854367" y="71526"/>
                  </a:lnTo>
                  <a:lnTo>
                    <a:pt x="849706" y="84963"/>
                  </a:lnTo>
                  <a:lnTo>
                    <a:pt x="850417" y="85420"/>
                  </a:lnTo>
                  <a:lnTo>
                    <a:pt x="851052" y="85432"/>
                  </a:lnTo>
                  <a:lnTo>
                    <a:pt x="857250" y="84848"/>
                  </a:lnTo>
                  <a:lnTo>
                    <a:pt x="863777" y="85090"/>
                  </a:lnTo>
                  <a:lnTo>
                    <a:pt x="893635" y="109080"/>
                  </a:lnTo>
                  <a:lnTo>
                    <a:pt x="892467" y="114846"/>
                  </a:lnTo>
                  <a:lnTo>
                    <a:pt x="890879" y="119456"/>
                  </a:lnTo>
                  <a:lnTo>
                    <a:pt x="888834" y="118529"/>
                  </a:lnTo>
                  <a:lnTo>
                    <a:pt x="886485" y="117602"/>
                  </a:lnTo>
                  <a:lnTo>
                    <a:pt x="886485" y="132118"/>
                  </a:lnTo>
                  <a:lnTo>
                    <a:pt x="876033" y="162267"/>
                  </a:lnTo>
                  <a:lnTo>
                    <a:pt x="869657" y="162636"/>
                  </a:lnTo>
                  <a:lnTo>
                    <a:pt x="863574" y="161594"/>
                  </a:lnTo>
                  <a:lnTo>
                    <a:pt x="857427" y="159473"/>
                  </a:lnTo>
                  <a:lnTo>
                    <a:pt x="847229" y="154305"/>
                  </a:lnTo>
                  <a:lnTo>
                    <a:pt x="841514" y="148005"/>
                  </a:lnTo>
                  <a:lnTo>
                    <a:pt x="839508" y="141198"/>
                  </a:lnTo>
                  <a:lnTo>
                    <a:pt x="840511" y="134467"/>
                  </a:lnTo>
                  <a:lnTo>
                    <a:pt x="879944" y="129006"/>
                  </a:lnTo>
                  <a:lnTo>
                    <a:pt x="886485" y="132118"/>
                  </a:lnTo>
                  <a:lnTo>
                    <a:pt x="886485" y="117602"/>
                  </a:lnTo>
                  <a:lnTo>
                    <a:pt x="884859" y="116941"/>
                  </a:lnTo>
                  <a:lnTo>
                    <a:pt x="877760" y="114477"/>
                  </a:lnTo>
                  <a:lnTo>
                    <a:pt x="860425" y="110401"/>
                  </a:lnTo>
                  <a:lnTo>
                    <a:pt x="844981" y="111010"/>
                  </a:lnTo>
                  <a:lnTo>
                    <a:pt x="832675" y="116992"/>
                  </a:lnTo>
                  <a:lnTo>
                    <a:pt x="824763" y="129006"/>
                  </a:lnTo>
                  <a:lnTo>
                    <a:pt x="822896" y="143167"/>
                  </a:lnTo>
                  <a:lnTo>
                    <a:pt x="827138" y="155181"/>
                  </a:lnTo>
                  <a:lnTo>
                    <a:pt x="867549" y="175729"/>
                  </a:lnTo>
                  <a:lnTo>
                    <a:pt x="877506" y="176339"/>
                  </a:lnTo>
                  <a:lnTo>
                    <a:pt x="888784" y="175717"/>
                  </a:lnTo>
                  <a:lnTo>
                    <a:pt x="889241" y="175666"/>
                  </a:lnTo>
                  <a:lnTo>
                    <a:pt x="889431" y="175082"/>
                  </a:lnTo>
                  <a:lnTo>
                    <a:pt x="890117" y="171881"/>
                  </a:lnTo>
                  <a:lnTo>
                    <a:pt x="893318" y="162636"/>
                  </a:lnTo>
                  <a:lnTo>
                    <a:pt x="906754" y="123901"/>
                  </a:lnTo>
                  <a:lnTo>
                    <a:pt x="907097" y="122923"/>
                  </a:lnTo>
                  <a:lnTo>
                    <a:pt x="907783" y="119456"/>
                  </a:lnTo>
                  <a:lnTo>
                    <a:pt x="909993" y="108178"/>
                  </a:lnTo>
                  <a:close/>
                </a:path>
                <a:path w="1257935" h="414654">
                  <a:moveTo>
                    <a:pt x="988009" y="121208"/>
                  </a:moveTo>
                  <a:lnTo>
                    <a:pt x="987818" y="120662"/>
                  </a:lnTo>
                  <a:lnTo>
                    <a:pt x="967638" y="111036"/>
                  </a:lnTo>
                  <a:lnTo>
                    <a:pt x="971054" y="104127"/>
                  </a:lnTo>
                  <a:lnTo>
                    <a:pt x="981532" y="84785"/>
                  </a:lnTo>
                  <a:lnTo>
                    <a:pt x="981252" y="84429"/>
                  </a:lnTo>
                  <a:lnTo>
                    <a:pt x="980427" y="84264"/>
                  </a:lnTo>
                  <a:lnTo>
                    <a:pt x="966177" y="80162"/>
                  </a:lnTo>
                  <a:lnTo>
                    <a:pt x="965631" y="80352"/>
                  </a:lnTo>
                  <a:lnTo>
                    <a:pt x="958964" y="91211"/>
                  </a:lnTo>
                  <a:lnTo>
                    <a:pt x="952246" y="103682"/>
                  </a:lnTo>
                  <a:lnTo>
                    <a:pt x="938860" y="97294"/>
                  </a:lnTo>
                  <a:lnTo>
                    <a:pt x="938314" y="97485"/>
                  </a:lnTo>
                  <a:lnTo>
                    <a:pt x="932446" y="109766"/>
                  </a:lnTo>
                  <a:lnTo>
                    <a:pt x="932459" y="110223"/>
                  </a:lnTo>
                  <a:lnTo>
                    <a:pt x="933462" y="110934"/>
                  </a:lnTo>
                  <a:lnTo>
                    <a:pt x="945934" y="116878"/>
                  </a:lnTo>
                  <a:lnTo>
                    <a:pt x="920280" y="170611"/>
                  </a:lnTo>
                  <a:lnTo>
                    <a:pt x="916406" y="182499"/>
                  </a:lnTo>
                  <a:lnTo>
                    <a:pt x="917105" y="191947"/>
                  </a:lnTo>
                  <a:lnTo>
                    <a:pt x="921867" y="199301"/>
                  </a:lnTo>
                  <a:lnTo>
                    <a:pt x="930262" y="204876"/>
                  </a:lnTo>
                  <a:lnTo>
                    <a:pt x="935215" y="207238"/>
                  </a:lnTo>
                  <a:lnTo>
                    <a:pt x="940155" y="208699"/>
                  </a:lnTo>
                  <a:lnTo>
                    <a:pt x="946340" y="208940"/>
                  </a:lnTo>
                  <a:lnTo>
                    <a:pt x="946873" y="208305"/>
                  </a:lnTo>
                  <a:lnTo>
                    <a:pt x="952119" y="197294"/>
                  </a:lnTo>
                  <a:lnTo>
                    <a:pt x="951572" y="197040"/>
                  </a:lnTo>
                  <a:lnTo>
                    <a:pt x="947293" y="196570"/>
                  </a:lnTo>
                  <a:lnTo>
                    <a:pt x="944372" y="195618"/>
                  </a:lnTo>
                  <a:lnTo>
                    <a:pt x="933551" y="190449"/>
                  </a:lnTo>
                  <a:lnTo>
                    <a:pt x="932713" y="184200"/>
                  </a:lnTo>
                  <a:lnTo>
                    <a:pt x="961339" y="124231"/>
                  </a:lnTo>
                  <a:lnTo>
                    <a:pt x="981506" y="133870"/>
                  </a:lnTo>
                  <a:lnTo>
                    <a:pt x="982052" y="133680"/>
                  </a:lnTo>
                  <a:lnTo>
                    <a:pt x="988009" y="121208"/>
                  </a:lnTo>
                  <a:close/>
                </a:path>
                <a:path w="1257935" h="414654">
                  <a:moveTo>
                    <a:pt x="1075944" y="173812"/>
                  </a:moveTo>
                  <a:lnTo>
                    <a:pt x="1062037" y="165011"/>
                  </a:lnTo>
                  <a:lnTo>
                    <a:pt x="1061478" y="165138"/>
                  </a:lnTo>
                  <a:lnTo>
                    <a:pt x="1021384" y="228498"/>
                  </a:lnTo>
                  <a:lnTo>
                    <a:pt x="1014882" y="229641"/>
                  </a:lnTo>
                  <a:lnTo>
                    <a:pt x="985913" y="210350"/>
                  </a:lnTo>
                  <a:lnTo>
                    <a:pt x="986713" y="201472"/>
                  </a:lnTo>
                  <a:lnTo>
                    <a:pt x="991196" y="191833"/>
                  </a:lnTo>
                  <a:lnTo>
                    <a:pt x="1023353" y="141008"/>
                  </a:lnTo>
                  <a:lnTo>
                    <a:pt x="1023404" y="140563"/>
                  </a:lnTo>
                  <a:lnTo>
                    <a:pt x="1010526" y="132410"/>
                  </a:lnTo>
                  <a:lnTo>
                    <a:pt x="1009662" y="131864"/>
                  </a:lnTo>
                  <a:lnTo>
                    <a:pt x="1009218" y="131826"/>
                  </a:lnTo>
                  <a:lnTo>
                    <a:pt x="975855" y="184531"/>
                  </a:lnTo>
                  <a:lnTo>
                    <a:pt x="968387" y="201587"/>
                  </a:lnTo>
                  <a:lnTo>
                    <a:pt x="968425" y="215519"/>
                  </a:lnTo>
                  <a:lnTo>
                    <a:pt x="998118" y="240741"/>
                  </a:lnTo>
                  <a:lnTo>
                    <a:pt x="1006271" y="241592"/>
                  </a:lnTo>
                  <a:lnTo>
                    <a:pt x="1014958" y="240538"/>
                  </a:lnTo>
                  <a:lnTo>
                    <a:pt x="1011999" y="246367"/>
                  </a:lnTo>
                  <a:lnTo>
                    <a:pt x="1011313" y="248577"/>
                  </a:lnTo>
                  <a:lnTo>
                    <a:pt x="1011288" y="249758"/>
                  </a:lnTo>
                  <a:lnTo>
                    <a:pt x="1024001" y="257797"/>
                  </a:lnTo>
                  <a:lnTo>
                    <a:pt x="1024382" y="257568"/>
                  </a:lnTo>
                  <a:lnTo>
                    <a:pt x="1028903" y="248158"/>
                  </a:lnTo>
                  <a:lnTo>
                    <a:pt x="1075944" y="173812"/>
                  </a:lnTo>
                  <a:close/>
                </a:path>
                <a:path w="1257935" h="414654">
                  <a:moveTo>
                    <a:pt x="1143990" y="225958"/>
                  </a:moveTo>
                  <a:lnTo>
                    <a:pt x="1115809" y="216420"/>
                  </a:lnTo>
                  <a:lnTo>
                    <a:pt x="1106614" y="217741"/>
                  </a:lnTo>
                  <a:lnTo>
                    <a:pt x="1109294" y="214147"/>
                  </a:lnTo>
                  <a:lnTo>
                    <a:pt x="1113320" y="208254"/>
                  </a:lnTo>
                  <a:lnTo>
                    <a:pt x="1114653" y="204368"/>
                  </a:lnTo>
                  <a:lnTo>
                    <a:pt x="1103007" y="194856"/>
                  </a:lnTo>
                  <a:lnTo>
                    <a:pt x="1102601" y="195046"/>
                  </a:lnTo>
                  <a:lnTo>
                    <a:pt x="1099070" y="200012"/>
                  </a:lnTo>
                  <a:lnTo>
                    <a:pt x="1090701" y="211099"/>
                  </a:lnTo>
                  <a:lnTo>
                    <a:pt x="1041425" y="271538"/>
                  </a:lnTo>
                  <a:lnTo>
                    <a:pt x="1041488" y="272110"/>
                  </a:lnTo>
                  <a:lnTo>
                    <a:pt x="1054074" y="282397"/>
                  </a:lnTo>
                  <a:lnTo>
                    <a:pt x="1054519" y="282498"/>
                  </a:lnTo>
                  <a:lnTo>
                    <a:pt x="1097991" y="229590"/>
                  </a:lnTo>
                  <a:lnTo>
                    <a:pt x="1105636" y="228384"/>
                  </a:lnTo>
                  <a:lnTo>
                    <a:pt x="1114425" y="229400"/>
                  </a:lnTo>
                  <a:lnTo>
                    <a:pt x="1123518" y="232676"/>
                  </a:lnTo>
                  <a:lnTo>
                    <a:pt x="1132090" y="238277"/>
                  </a:lnTo>
                  <a:lnTo>
                    <a:pt x="1133030" y="239052"/>
                  </a:lnTo>
                  <a:lnTo>
                    <a:pt x="1133322" y="239026"/>
                  </a:lnTo>
                  <a:lnTo>
                    <a:pt x="1143990" y="225958"/>
                  </a:lnTo>
                  <a:close/>
                </a:path>
                <a:path w="1257935" h="414654">
                  <a:moveTo>
                    <a:pt x="1196848" y="298056"/>
                  </a:moveTo>
                  <a:lnTo>
                    <a:pt x="1195438" y="282295"/>
                  </a:lnTo>
                  <a:lnTo>
                    <a:pt x="1186294" y="267779"/>
                  </a:lnTo>
                  <a:lnTo>
                    <a:pt x="1185379" y="266331"/>
                  </a:lnTo>
                  <a:lnTo>
                    <a:pt x="1181608" y="263855"/>
                  </a:lnTo>
                  <a:lnTo>
                    <a:pt x="1181608" y="295922"/>
                  </a:lnTo>
                  <a:lnTo>
                    <a:pt x="1178534" y="304190"/>
                  </a:lnTo>
                  <a:lnTo>
                    <a:pt x="1174356" y="309740"/>
                  </a:lnTo>
                  <a:lnTo>
                    <a:pt x="1173187" y="310870"/>
                  </a:lnTo>
                  <a:lnTo>
                    <a:pt x="1172616" y="311150"/>
                  </a:lnTo>
                  <a:lnTo>
                    <a:pt x="1172044" y="310857"/>
                  </a:lnTo>
                  <a:lnTo>
                    <a:pt x="1170190" y="309257"/>
                  </a:lnTo>
                  <a:lnTo>
                    <a:pt x="1145286" y="283730"/>
                  </a:lnTo>
                  <a:lnTo>
                    <a:pt x="1136840" y="275082"/>
                  </a:lnTo>
                  <a:lnTo>
                    <a:pt x="1145794" y="270014"/>
                  </a:lnTo>
                  <a:lnTo>
                    <a:pt x="1155598" y="267779"/>
                  </a:lnTo>
                  <a:lnTo>
                    <a:pt x="1165555" y="269341"/>
                  </a:lnTo>
                  <a:lnTo>
                    <a:pt x="1174915" y="275691"/>
                  </a:lnTo>
                  <a:lnTo>
                    <a:pt x="1181188" y="286054"/>
                  </a:lnTo>
                  <a:lnTo>
                    <a:pt x="1181608" y="295922"/>
                  </a:lnTo>
                  <a:lnTo>
                    <a:pt x="1181608" y="263855"/>
                  </a:lnTo>
                  <a:lnTo>
                    <a:pt x="1169187" y="255689"/>
                  </a:lnTo>
                  <a:lnTo>
                    <a:pt x="1151255" y="253466"/>
                  </a:lnTo>
                  <a:lnTo>
                    <a:pt x="1133195" y="258762"/>
                  </a:lnTo>
                  <a:lnTo>
                    <a:pt x="1116634" y="270662"/>
                  </a:lnTo>
                  <a:lnTo>
                    <a:pt x="1105255" y="285292"/>
                  </a:lnTo>
                  <a:lnTo>
                    <a:pt x="1099350" y="302475"/>
                  </a:lnTo>
                  <a:lnTo>
                    <a:pt x="1101382" y="321132"/>
                  </a:lnTo>
                  <a:lnTo>
                    <a:pt x="1126515" y="350862"/>
                  </a:lnTo>
                  <a:lnTo>
                    <a:pt x="1139291" y="356730"/>
                  </a:lnTo>
                  <a:lnTo>
                    <a:pt x="1149032" y="347218"/>
                  </a:lnTo>
                  <a:lnTo>
                    <a:pt x="1149045" y="346646"/>
                  </a:lnTo>
                  <a:lnTo>
                    <a:pt x="1148321" y="346494"/>
                  </a:lnTo>
                  <a:lnTo>
                    <a:pt x="1142326" y="343890"/>
                  </a:lnTo>
                  <a:lnTo>
                    <a:pt x="1115936" y="306768"/>
                  </a:lnTo>
                  <a:lnTo>
                    <a:pt x="1119390" y="294601"/>
                  </a:lnTo>
                  <a:lnTo>
                    <a:pt x="1127683" y="283730"/>
                  </a:lnTo>
                  <a:lnTo>
                    <a:pt x="1164869" y="321843"/>
                  </a:lnTo>
                  <a:lnTo>
                    <a:pt x="1171257" y="328091"/>
                  </a:lnTo>
                  <a:lnTo>
                    <a:pt x="1173822" y="329844"/>
                  </a:lnTo>
                  <a:lnTo>
                    <a:pt x="1174381" y="330428"/>
                  </a:lnTo>
                  <a:lnTo>
                    <a:pt x="1175245" y="330441"/>
                  </a:lnTo>
                  <a:lnTo>
                    <a:pt x="1175689" y="330022"/>
                  </a:lnTo>
                  <a:lnTo>
                    <a:pt x="1177277" y="329031"/>
                  </a:lnTo>
                  <a:lnTo>
                    <a:pt x="1180185" y="326771"/>
                  </a:lnTo>
                  <a:lnTo>
                    <a:pt x="1183817" y="323215"/>
                  </a:lnTo>
                  <a:lnTo>
                    <a:pt x="1192136" y="312166"/>
                  </a:lnTo>
                  <a:lnTo>
                    <a:pt x="1192479" y="311150"/>
                  </a:lnTo>
                  <a:lnTo>
                    <a:pt x="1196848" y="298056"/>
                  </a:lnTo>
                  <a:close/>
                </a:path>
                <a:path w="1257935" h="414654">
                  <a:moveTo>
                    <a:pt x="1257465" y="359994"/>
                  </a:moveTo>
                  <a:lnTo>
                    <a:pt x="1257173" y="358940"/>
                  </a:lnTo>
                  <a:lnTo>
                    <a:pt x="1256525" y="354076"/>
                  </a:lnTo>
                  <a:lnTo>
                    <a:pt x="1253070" y="346214"/>
                  </a:lnTo>
                  <a:lnTo>
                    <a:pt x="1246289" y="337337"/>
                  </a:lnTo>
                  <a:lnTo>
                    <a:pt x="1235570" y="326986"/>
                  </a:lnTo>
                  <a:lnTo>
                    <a:pt x="1224216" y="322021"/>
                  </a:lnTo>
                  <a:lnTo>
                    <a:pt x="1213218" y="322021"/>
                  </a:lnTo>
                  <a:lnTo>
                    <a:pt x="1203515" y="326555"/>
                  </a:lnTo>
                  <a:lnTo>
                    <a:pt x="1196771" y="333794"/>
                  </a:lnTo>
                  <a:lnTo>
                    <a:pt x="1193546" y="342747"/>
                  </a:lnTo>
                  <a:lnTo>
                    <a:pt x="1193634" y="353961"/>
                  </a:lnTo>
                  <a:lnTo>
                    <a:pt x="1199007" y="377405"/>
                  </a:lnTo>
                  <a:lnTo>
                    <a:pt x="1199299" y="384352"/>
                  </a:lnTo>
                  <a:lnTo>
                    <a:pt x="1197686" y="389445"/>
                  </a:lnTo>
                  <a:lnTo>
                    <a:pt x="1194168" y="393293"/>
                  </a:lnTo>
                  <a:lnTo>
                    <a:pt x="1189291" y="395528"/>
                  </a:lnTo>
                  <a:lnTo>
                    <a:pt x="1183792" y="395224"/>
                  </a:lnTo>
                  <a:lnTo>
                    <a:pt x="1161707" y="358508"/>
                  </a:lnTo>
                  <a:lnTo>
                    <a:pt x="1161008" y="358279"/>
                  </a:lnTo>
                  <a:lnTo>
                    <a:pt x="1148575" y="367779"/>
                  </a:lnTo>
                  <a:lnTo>
                    <a:pt x="1148511" y="368350"/>
                  </a:lnTo>
                  <a:lnTo>
                    <a:pt x="1149807" y="374624"/>
                  </a:lnTo>
                  <a:lnTo>
                    <a:pt x="1182243" y="410476"/>
                  </a:lnTo>
                  <a:lnTo>
                    <a:pt x="1194066" y="410933"/>
                  </a:lnTo>
                  <a:lnTo>
                    <a:pt x="1205585" y="405536"/>
                  </a:lnTo>
                  <a:lnTo>
                    <a:pt x="1212354" y="398322"/>
                  </a:lnTo>
                  <a:lnTo>
                    <a:pt x="1215618" y="389394"/>
                  </a:lnTo>
                  <a:lnTo>
                    <a:pt x="1215580" y="378155"/>
                  </a:lnTo>
                  <a:lnTo>
                    <a:pt x="1210144" y="353923"/>
                  </a:lnTo>
                  <a:lnTo>
                    <a:pt x="1209763" y="346938"/>
                  </a:lnTo>
                  <a:lnTo>
                    <a:pt x="1211122" y="342226"/>
                  </a:lnTo>
                  <a:lnTo>
                    <a:pt x="1214031" y="338975"/>
                  </a:lnTo>
                  <a:lnTo>
                    <a:pt x="1218196" y="336943"/>
                  </a:lnTo>
                  <a:lnTo>
                    <a:pt x="1223238" y="336867"/>
                  </a:lnTo>
                  <a:lnTo>
                    <a:pt x="1228890" y="339496"/>
                  </a:lnTo>
                  <a:lnTo>
                    <a:pt x="1234897" y="345528"/>
                  </a:lnTo>
                  <a:lnTo>
                    <a:pt x="1240091" y="352310"/>
                  </a:lnTo>
                  <a:lnTo>
                    <a:pt x="1243825" y="361213"/>
                  </a:lnTo>
                  <a:lnTo>
                    <a:pt x="1244663" y="369011"/>
                  </a:lnTo>
                  <a:lnTo>
                    <a:pt x="1245527" y="369125"/>
                  </a:lnTo>
                  <a:lnTo>
                    <a:pt x="1257465" y="359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359" y="5653023"/>
              <a:ext cx="5803392" cy="29870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1155" y="8322087"/>
              <a:ext cx="312323" cy="1738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3462" y="8386879"/>
              <a:ext cx="175265" cy="1171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5184" y="8341743"/>
              <a:ext cx="465514" cy="1705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0757" y="8305718"/>
              <a:ext cx="395113" cy="19696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667179" y="7689595"/>
            <a:ext cx="1176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latin typeface="Tahoma"/>
                <a:cs typeface="Tahoma"/>
              </a:rPr>
              <a:t>Mu</a:t>
            </a:r>
            <a:r>
              <a:rPr sz="1000" spc="5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-</a:t>
            </a:r>
            <a:r>
              <a:rPr sz="1000" spc="-5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ert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7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000" spc="-40" dirty="0">
                <a:latin typeface="Tahoma"/>
                <a:cs typeface="Tahoma"/>
              </a:rPr>
              <a:t>Unstructured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000" spc="-40" dirty="0">
                <a:latin typeface="Tahoma"/>
                <a:cs typeface="Tahoma"/>
              </a:rPr>
              <a:t>Ordering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94963" y="7689595"/>
            <a:ext cx="647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latin typeface="Tahoma"/>
                <a:cs typeface="Tahoma"/>
              </a:rPr>
              <a:t>F</a:t>
            </a:r>
            <a:r>
              <a:rPr sz="1000" spc="-40" dirty="0">
                <a:latin typeface="Tahoma"/>
                <a:cs typeface="Tahoma"/>
              </a:rPr>
              <a:t>u</a:t>
            </a:r>
            <a:r>
              <a:rPr sz="1000" spc="10" dirty="0">
                <a:latin typeface="Tahoma"/>
                <a:cs typeface="Tahoma"/>
              </a:rPr>
              <a:t>ll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Te</a:t>
            </a:r>
            <a:r>
              <a:rPr sz="1000" spc="-75" dirty="0">
                <a:latin typeface="Tahoma"/>
                <a:cs typeface="Tahoma"/>
              </a:rPr>
              <a:t>x</a:t>
            </a:r>
            <a:r>
              <a:rPr sz="1000" spc="-40" dirty="0">
                <a:latin typeface="Tahoma"/>
                <a:cs typeface="Tahoma"/>
              </a:rPr>
              <a:t>t  </a:t>
            </a:r>
            <a:r>
              <a:rPr sz="1000" spc="-35" dirty="0">
                <a:latin typeface="Tahoma"/>
                <a:cs typeface="Tahoma"/>
              </a:rPr>
              <a:t>Versioning </a:t>
            </a:r>
            <a:r>
              <a:rPr sz="1000" spc="-30" dirty="0">
                <a:latin typeface="Tahoma"/>
                <a:cs typeface="Tahoma"/>
              </a:rPr>
              <a:t> O</a:t>
            </a:r>
            <a:r>
              <a:rPr sz="1000" spc="-55" dirty="0">
                <a:latin typeface="Tahoma"/>
                <a:cs typeface="Tahoma"/>
              </a:rPr>
              <a:t>b</a:t>
            </a:r>
            <a:r>
              <a:rPr sz="1000" spc="-50" dirty="0">
                <a:latin typeface="Tahoma"/>
                <a:cs typeface="Tahoma"/>
              </a:rPr>
              <a:t>se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25" dirty="0"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9535" y="5860288"/>
            <a:ext cx="4937760" cy="2146300"/>
            <a:chOff x="859535" y="5860288"/>
            <a:chExt cx="4937760" cy="2146300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9535" y="7481824"/>
              <a:ext cx="1307592" cy="5242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2880" y="5860288"/>
              <a:ext cx="1804416" cy="184099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509477" y="6439915"/>
            <a:ext cx="772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Binaries 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Hierarchy 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 Locking 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76811" y="5964004"/>
            <a:ext cx="1413894" cy="53232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133370" y="7533132"/>
            <a:ext cx="82613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08610" marR="5080" indent="-296545">
              <a:lnSpc>
                <a:spcPts val="1390"/>
              </a:lnSpc>
              <a:spcBef>
                <a:spcPts val="185"/>
              </a:spcBef>
            </a:pP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ard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ze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78491" y="8050301"/>
            <a:ext cx="1372870" cy="508000"/>
          </a:xfrm>
          <a:prstGeom prst="rect">
            <a:avLst/>
          </a:prstGeom>
          <a:solidFill>
            <a:srgbClr val="DF8D04"/>
          </a:solidFill>
        </p:spPr>
        <p:txBody>
          <a:bodyPr vert="horz" wrap="square" lIns="0" tIns="28575" rIns="0" bIns="0" rtlCol="0">
            <a:spAutoFit/>
          </a:bodyPr>
          <a:lstStyle/>
          <a:p>
            <a:pPr marL="45085" marR="108585">
              <a:lnSpc>
                <a:spcPts val="1200"/>
              </a:lnSpc>
              <a:spcBef>
                <a:spcPts val="225"/>
              </a:spcBef>
            </a:pPr>
            <a:r>
              <a:rPr sz="1000" i="1" spc="-114" dirty="0">
                <a:latin typeface="Verdana"/>
                <a:cs typeface="Verdana"/>
              </a:rPr>
              <a:t>L</a:t>
            </a:r>
            <a:r>
              <a:rPr sz="1000" i="1" spc="-120" dirty="0">
                <a:latin typeface="Verdana"/>
                <a:cs typeface="Verdana"/>
              </a:rPr>
              <a:t>oo</a:t>
            </a:r>
            <a:r>
              <a:rPr sz="1000" i="1" spc="-155" dirty="0">
                <a:latin typeface="Verdana"/>
                <a:cs typeface="Verdana"/>
              </a:rPr>
              <a:t>k</a:t>
            </a:r>
            <a:r>
              <a:rPr sz="1000" i="1" spc="-170" dirty="0">
                <a:latin typeface="Verdana"/>
                <a:cs typeface="Verdana"/>
              </a:rPr>
              <a:t>s</a:t>
            </a:r>
            <a:r>
              <a:rPr sz="1000" i="1" spc="-12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l</a:t>
            </a:r>
            <a:r>
              <a:rPr sz="1000" i="1" spc="-55" dirty="0">
                <a:latin typeface="Verdana"/>
                <a:cs typeface="Verdana"/>
              </a:rPr>
              <a:t>i</a:t>
            </a:r>
            <a:r>
              <a:rPr sz="1000" i="1" spc="-155" dirty="0">
                <a:latin typeface="Verdana"/>
                <a:cs typeface="Verdana"/>
              </a:rPr>
              <a:t>k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10" dirty="0">
                <a:latin typeface="Verdana"/>
                <a:cs typeface="Verdana"/>
              </a:rPr>
              <a:t>a</a:t>
            </a:r>
            <a:r>
              <a:rPr sz="1000" i="1" spc="-125" dirty="0">
                <a:latin typeface="Verdana"/>
                <a:cs typeface="Verdana"/>
              </a:rPr>
              <a:t> </a:t>
            </a:r>
            <a:r>
              <a:rPr sz="1000" i="1" spc="-114" dirty="0">
                <a:latin typeface="Verdana"/>
                <a:cs typeface="Verdana"/>
              </a:rPr>
              <a:t>f</a:t>
            </a:r>
            <a:r>
              <a:rPr sz="1000" i="1" spc="-55" dirty="0">
                <a:latin typeface="Verdana"/>
                <a:cs typeface="Verdana"/>
              </a:rPr>
              <a:t>i</a:t>
            </a:r>
            <a:r>
              <a:rPr sz="1000" i="1" spc="-40" dirty="0">
                <a:latin typeface="Verdana"/>
                <a:cs typeface="Verdana"/>
              </a:rPr>
              <a:t>l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60" dirty="0">
                <a:latin typeface="Verdana"/>
                <a:cs typeface="Verdana"/>
              </a:rPr>
              <a:t>s</a:t>
            </a:r>
            <a:r>
              <a:rPr sz="1000" i="1" spc="-180" dirty="0">
                <a:latin typeface="Verdana"/>
                <a:cs typeface="Verdana"/>
              </a:rPr>
              <a:t>y</a:t>
            </a:r>
            <a:r>
              <a:rPr sz="1000" i="1" spc="-175" dirty="0">
                <a:latin typeface="Verdana"/>
                <a:cs typeface="Verdana"/>
              </a:rPr>
              <a:t>s</a:t>
            </a:r>
            <a:r>
              <a:rPr sz="1000" i="1" spc="-130" dirty="0">
                <a:latin typeface="Verdana"/>
                <a:cs typeface="Verdana"/>
              </a:rPr>
              <a:t>t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85" dirty="0">
                <a:latin typeface="Verdana"/>
                <a:cs typeface="Verdana"/>
              </a:rPr>
              <a:t>m</a:t>
            </a:r>
            <a:r>
              <a:rPr sz="1000" i="1" spc="-20" dirty="0">
                <a:latin typeface="Verdana"/>
                <a:cs typeface="Verdana"/>
              </a:rPr>
              <a:t>…  </a:t>
            </a:r>
            <a:r>
              <a:rPr sz="1000" i="1" spc="-150" dirty="0">
                <a:latin typeface="Verdana"/>
                <a:cs typeface="Verdana"/>
              </a:rPr>
              <a:t>A</a:t>
            </a:r>
            <a:r>
              <a:rPr sz="1000" i="1" spc="-110" dirty="0">
                <a:latin typeface="Verdana"/>
                <a:cs typeface="Verdana"/>
              </a:rPr>
              <a:t>c</a:t>
            </a:r>
            <a:r>
              <a:rPr sz="1000" i="1" spc="-130" dirty="0">
                <a:latin typeface="Verdana"/>
                <a:cs typeface="Verdana"/>
              </a:rPr>
              <a:t>t</a:t>
            </a:r>
            <a:r>
              <a:rPr sz="1000" i="1" spc="-170" dirty="0">
                <a:latin typeface="Verdana"/>
                <a:cs typeface="Verdana"/>
              </a:rPr>
              <a:t>s</a:t>
            </a:r>
            <a:r>
              <a:rPr sz="1000" i="1" spc="-12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l</a:t>
            </a:r>
            <a:r>
              <a:rPr sz="1000" i="1" spc="-55" dirty="0">
                <a:latin typeface="Verdana"/>
                <a:cs typeface="Verdana"/>
              </a:rPr>
              <a:t>i</a:t>
            </a:r>
            <a:r>
              <a:rPr sz="1000" i="1" spc="-155" dirty="0">
                <a:latin typeface="Verdana"/>
                <a:cs typeface="Verdana"/>
              </a:rPr>
              <a:t>k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10" dirty="0">
                <a:latin typeface="Verdana"/>
                <a:cs typeface="Verdana"/>
              </a:rPr>
              <a:t>a</a:t>
            </a:r>
            <a:r>
              <a:rPr sz="1000" i="1" spc="-120" dirty="0">
                <a:latin typeface="Verdana"/>
                <a:cs typeface="Verdana"/>
              </a:rPr>
              <a:t> </a:t>
            </a:r>
            <a:r>
              <a:rPr sz="1000" i="1" spc="-125" dirty="0">
                <a:latin typeface="Verdana"/>
                <a:cs typeface="Verdana"/>
              </a:rPr>
              <a:t>d</a:t>
            </a:r>
            <a:r>
              <a:rPr sz="1000" i="1" spc="-114" dirty="0">
                <a:latin typeface="Verdana"/>
                <a:cs typeface="Verdana"/>
              </a:rPr>
              <a:t>a</a:t>
            </a:r>
            <a:r>
              <a:rPr sz="1000" i="1" spc="-130" dirty="0">
                <a:latin typeface="Verdana"/>
                <a:cs typeface="Verdana"/>
              </a:rPr>
              <a:t>t</a:t>
            </a:r>
            <a:r>
              <a:rPr sz="1000" i="1" spc="-114" dirty="0">
                <a:latin typeface="Verdana"/>
                <a:cs typeface="Verdana"/>
              </a:rPr>
              <a:t>a</a:t>
            </a:r>
            <a:r>
              <a:rPr sz="1000" i="1" spc="-120" dirty="0">
                <a:latin typeface="Verdana"/>
                <a:cs typeface="Verdana"/>
              </a:rPr>
              <a:t>ba</a:t>
            </a:r>
            <a:r>
              <a:rPr sz="1000" i="1" spc="-175" dirty="0">
                <a:latin typeface="Verdana"/>
                <a:cs typeface="Verdana"/>
              </a:rPr>
              <a:t>s</a:t>
            </a:r>
            <a:r>
              <a:rPr sz="1000" i="1" spc="-170" dirty="0">
                <a:latin typeface="Verdana"/>
                <a:cs typeface="Verdana"/>
              </a:rPr>
              <a:t>e</a:t>
            </a:r>
            <a:r>
              <a:rPr sz="1000" i="1" spc="-20" dirty="0">
                <a:latin typeface="Verdana"/>
                <a:cs typeface="Verdana"/>
              </a:rPr>
              <a:t>…  </a:t>
            </a:r>
            <a:r>
              <a:rPr sz="1050" b="1" i="1" spc="-225" dirty="0">
                <a:latin typeface="Verdana"/>
                <a:cs typeface="Verdana"/>
              </a:rPr>
              <a:t>B</a:t>
            </a:r>
            <a:r>
              <a:rPr sz="1050" b="1" i="1" spc="-204" dirty="0">
                <a:latin typeface="Verdana"/>
                <a:cs typeface="Verdana"/>
              </a:rPr>
              <a:t>e</a:t>
            </a:r>
            <a:r>
              <a:rPr sz="1050" b="1" i="1" spc="-195" dirty="0">
                <a:latin typeface="Verdana"/>
                <a:cs typeface="Verdana"/>
              </a:rPr>
              <a:t>st</a:t>
            </a:r>
            <a:r>
              <a:rPr sz="1050" b="1" i="1" spc="-135" dirty="0">
                <a:latin typeface="Verdana"/>
                <a:cs typeface="Verdana"/>
              </a:rPr>
              <a:t> </a:t>
            </a:r>
            <a:r>
              <a:rPr sz="1050" b="1" i="1" spc="-175" dirty="0">
                <a:latin typeface="Verdana"/>
                <a:cs typeface="Verdana"/>
              </a:rPr>
              <a:t>of</a:t>
            </a:r>
            <a:r>
              <a:rPr sz="1050" b="1" i="1" spc="-130" dirty="0">
                <a:latin typeface="Verdana"/>
                <a:cs typeface="Verdana"/>
              </a:rPr>
              <a:t> </a:t>
            </a:r>
            <a:r>
              <a:rPr sz="1050" b="1" i="1" spc="-195" dirty="0">
                <a:latin typeface="Verdana"/>
                <a:cs typeface="Verdana"/>
              </a:rPr>
              <a:t>b</a:t>
            </a:r>
            <a:r>
              <a:rPr sz="1050" b="1" i="1" spc="-204" dirty="0">
                <a:latin typeface="Verdana"/>
                <a:cs typeface="Verdana"/>
              </a:rPr>
              <a:t>o</a:t>
            </a:r>
            <a:r>
              <a:rPr sz="1050" b="1" i="1" spc="-145" dirty="0">
                <a:latin typeface="Verdana"/>
                <a:cs typeface="Verdana"/>
              </a:rPr>
              <a:t>t</a:t>
            </a:r>
            <a:r>
              <a:rPr sz="1050" b="1" i="1" spc="-200" dirty="0">
                <a:latin typeface="Verdana"/>
                <a:cs typeface="Verdana"/>
              </a:rPr>
              <a:t>h</a:t>
            </a:r>
            <a:r>
              <a:rPr sz="1050" b="1" i="1" spc="-130" dirty="0">
                <a:latin typeface="Verdana"/>
                <a:cs typeface="Verdana"/>
              </a:rPr>
              <a:t> </a:t>
            </a:r>
            <a:r>
              <a:rPr sz="1050" b="1" i="1" spc="-295" dirty="0">
                <a:latin typeface="Verdana"/>
                <a:cs typeface="Verdana"/>
              </a:rPr>
              <a:t>w</a:t>
            </a:r>
            <a:r>
              <a:rPr sz="1050" b="1" i="1" spc="-175" dirty="0">
                <a:latin typeface="Verdana"/>
                <a:cs typeface="Verdana"/>
              </a:rPr>
              <a:t>or</a:t>
            </a:r>
            <a:r>
              <a:rPr sz="1050" b="1" i="1" spc="-100" dirty="0">
                <a:latin typeface="Verdana"/>
                <a:cs typeface="Verdana"/>
              </a:rPr>
              <a:t>l</a:t>
            </a:r>
            <a:r>
              <a:rPr sz="1050" b="1" i="1" spc="-195" dirty="0">
                <a:latin typeface="Verdana"/>
                <a:cs typeface="Verdana"/>
              </a:rPr>
              <a:t>d</a:t>
            </a:r>
            <a:r>
              <a:rPr sz="1050" b="1" i="1" spc="-225" dirty="0">
                <a:latin typeface="Verdana"/>
                <a:cs typeface="Verdana"/>
              </a:rPr>
              <a:t>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7043" y="4435347"/>
            <a:ext cx="1295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813" y="1352804"/>
            <a:ext cx="5646420" cy="292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M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  <a:p>
            <a:pPr marL="285750" marR="153035" indent="-171450">
              <a:lnSpc>
                <a:spcPct val="76000"/>
              </a:lnSpc>
              <a:spcBef>
                <a:spcPts val="575"/>
              </a:spcBef>
              <a:buFont typeface="Arial MT"/>
              <a:buChar char="•"/>
              <a:tabLst>
                <a:tab pos="286385" algn="l"/>
              </a:tabLst>
            </a:pP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https://docs.adobe.com/content/help/en/experience-manager-learn/foundation/cloud-manager/understand-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10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cloud-manager-for-aem.htm</a:t>
            </a:r>
            <a:r>
              <a:rPr sz="1000" spc="-75" dirty="0"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r>
              <a:rPr sz="1000" spc="-70" dirty="0">
                <a:latin typeface="Tahoma"/>
                <a:cs typeface="Tahoma"/>
              </a:rPr>
              <a:t>Implementing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Applications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for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AEM</a:t>
            </a:r>
            <a:r>
              <a:rPr sz="1000" spc="-13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Cloud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Service</a:t>
            </a:r>
            <a:endParaRPr sz="10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285750" algn="l"/>
                <a:tab pos="286385" algn="l"/>
              </a:tabLst>
            </a:pP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https://docs.adobe.com/content/help/en/experience-manager-cloud-service/implementing/home.htm</a:t>
            </a:r>
            <a:r>
              <a:rPr sz="1000" spc="-70" dirty="0"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120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er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S</a:t>
            </a:r>
            <a:r>
              <a:rPr sz="1000" spc="-70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K</a:t>
            </a:r>
            <a:endParaRPr sz="1000">
              <a:latin typeface="Tahoma"/>
              <a:cs typeface="Tahoma"/>
            </a:endParaRPr>
          </a:p>
          <a:p>
            <a:pPr marL="285750" marR="5080" indent="-172085">
              <a:lnSpc>
                <a:spcPct val="76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  <a:tab pos="286385" algn="l"/>
              </a:tabLst>
            </a:pP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https://docs.adobe.com/content/help/en/experience-manager-cloud-service/implementing/developing/aem-as</a:t>
            </a:r>
            <a:r>
              <a:rPr sz="1000" spc="-70" dirty="0">
                <a:latin typeface="Tahoma"/>
                <a:cs typeface="Tahoma"/>
              </a:rPr>
              <a:t>- 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a-cloud-service-sdk.htm</a:t>
            </a:r>
            <a:r>
              <a:rPr sz="1000" spc="-70" dirty="0"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r>
              <a:rPr sz="1000" spc="-12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tu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f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5" dirty="0">
                <a:latin typeface="Tahoma"/>
                <a:cs typeface="Tahoma"/>
              </a:rPr>
              <a:t>M</a:t>
            </a:r>
            <a:r>
              <a:rPr sz="1000" spc="-13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p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9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j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285750" marR="142240" indent="-171450">
              <a:lnSpc>
                <a:spcPts val="1010"/>
              </a:lnSpc>
              <a:spcBef>
                <a:spcPts val="505"/>
              </a:spcBef>
              <a:buFont typeface="Arial MT"/>
              <a:buChar char="•"/>
              <a:tabLst>
                <a:tab pos="286385" algn="l"/>
              </a:tabLst>
            </a:pP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https://docs.adobe.com/content/help/en/experience-manager-cloud-service/implementing/developing/aem- 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project-content-package-structure.htm</a:t>
            </a:r>
            <a:r>
              <a:rPr sz="1000" spc="-75" dirty="0"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17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Security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9405" y="4435347"/>
            <a:ext cx="125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85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Common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web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attack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techniques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000" spc="-45" dirty="0">
                <a:latin typeface="Tahoma"/>
                <a:cs typeface="Tahoma"/>
              </a:rPr>
              <a:t>Cr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-</a:t>
            </a:r>
            <a:r>
              <a:rPr sz="1000" spc="-65" dirty="0">
                <a:latin typeface="Tahoma"/>
                <a:cs typeface="Tahoma"/>
              </a:rPr>
              <a:t>s</a:t>
            </a:r>
            <a:r>
              <a:rPr sz="1000" spc="-4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(X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6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Causing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website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execute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malicious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script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code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has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been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previously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uploaded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attacker</a:t>
            </a:r>
            <a:endParaRPr sz="10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15"/>
              </a:spcBef>
            </a:pP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65" dirty="0">
                <a:latin typeface="Tahoma"/>
                <a:cs typeface="Tahoma"/>
              </a:rPr>
              <a:t>Q</a:t>
            </a:r>
            <a:r>
              <a:rPr sz="1000" spc="-3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j</a:t>
            </a:r>
            <a:r>
              <a:rPr sz="1000" spc="-55" dirty="0">
                <a:latin typeface="Tahoma"/>
                <a:cs typeface="Tahoma"/>
              </a:rPr>
              <a:t>ec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(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65" dirty="0">
                <a:latin typeface="Tahoma"/>
                <a:cs typeface="Tahoma"/>
              </a:rPr>
              <a:t>Q</a:t>
            </a:r>
            <a:r>
              <a:rPr sz="1000" spc="-30" dirty="0">
                <a:latin typeface="Tahoma"/>
                <a:cs typeface="Tahoma"/>
              </a:rPr>
              <a:t>Li</a:t>
            </a:r>
            <a:r>
              <a:rPr sz="1000" spc="-6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92405" marR="2283460" indent="114300">
              <a:lnSpc>
                <a:spcPts val="1989"/>
              </a:lnSpc>
              <a:spcBef>
                <a:spcPts val="1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2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user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enters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malicious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SQL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statements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field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web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page </a:t>
            </a:r>
            <a:r>
              <a:rPr sz="1000" spc="-30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endParaRPr sz="10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60" dirty="0">
                <a:latin typeface="Tahoma"/>
                <a:cs typeface="Tahoma"/>
              </a:rPr>
              <a:t>Access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unauthorized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files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directories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outside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web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root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folder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injecting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patterns,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such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20" dirty="0">
                <a:latin typeface="Tahoma"/>
                <a:cs typeface="Tahoma"/>
              </a:rPr>
              <a:t>“../”</a:t>
            </a:r>
            <a:endParaRPr sz="10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90"/>
              </a:spcBef>
            </a:pPr>
            <a:r>
              <a:rPr sz="1000" spc="-35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le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u</a:t>
            </a:r>
            <a:r>
              <a:rPr sz="1000" spc="-65" dirty="0">
                <a:latin typeface="Tahoma"/>
                <a:cs typeface="Tahoma"/>
              </a:rPr>
              <a:t>s</a:t>
            </a:r>
            <a:r>
              <a:rPr sz="1000" spc="-4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(</a:t>
            </a:r>
            <a:r>
              <a:rPr sz="1000" spc="-55" dirty="0">
                <a:latin typeface="Tahoma"/>
                <a:cs typeface="Tahoma"/>
              </a:rPr>
              <a:t>L</a:t>
            </a:r>
            <a:r>
              <a:rPr sz="1000" spc="-50" dirty="0">
                <a:latin typeface="Tahoma"/>
                <a:cs typeface="Tahoma"/>
              </a:rPr>
              <a:t>F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6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478155" marR="71120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55" dirty="0">
                <a:latin typeface="Tahoma"/>
                <a:cs typeface="Tahoma"/>
              </a:rPr>
              <a:t>Use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path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traversal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similar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mechanism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cause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web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application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execute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fiile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residing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elsewhere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server</a:t>
            </a:r>
            <a:endParaRPr sz="10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815"/>
              </a:spcBef>
            </a:pPr>
            <a:r>
              <a:rPr sz="1000" spc="-30" dirty="0">
                <a:latin typeface="Tahoma"/>
                <a:cs typeface="Tahoma"/>
              </a:rPr>
              <a:t>Di</a:t>
            </a:r>
            <a:r>
              <a:rPr sz="1000" spc="-70" dirty="0">
                <a:latin typeface="Tahoma"/>
                <a:cs typeface="Tahoma"/>
              </a:rPr>
              <a:t>st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endParaRPr sz="10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000" spc="-45" dirty="0">
                <a:latin typeface="Tahoma"/>
                <a:cs typeface="Tahoma"/>
              </a:rPr>
              <a:t>Bombard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targeted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web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server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with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requests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9024" y="8727947"/>
            <a:ext cx="1263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sic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we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bsite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sec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ity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pts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basic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always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website: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Make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little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about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Emphasize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restriction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correct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Filter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out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invalid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requests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early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60" dirty="0">
                <a:latin typeface="Tahoma"/>
                <a:cs typeface="Tahoma"/>
              </a:rPr>
              <a:t>possible,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e.g,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firewall,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or,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trust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safe</a:t>
            </a:r>
            <a:endParaRPr sz="11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675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  </a:t>
            </a:r>
            <a:r>
              <a:rPr sz="1100" spc="20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55" dirty="0">
                <a:latin typeface="Tahoma"/>
                <a:cs typeface="Tahoma"/>
              </a:rPr>
              <a:t>This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includes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making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protect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against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XSS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CSRF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attacks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8262" y="4435347"/>
            <a:ext cx="127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issu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Even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minor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flaws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fixed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because: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attacking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website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often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loophole.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even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combination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small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loopholes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lead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severe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issues.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9024" y="8727947"/>
            <a:ext cx="125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48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tec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ack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sca</a:t>
            </a:r>
            <a:r>
              <a:rPr sz="1100" spc="-30" dirty="0">
                <a:latin typeface="Tahoma"/>
                <a:cs typeface="Tahoma"/>
              </a:rPr>
              <a:t>nni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endParaRPr sz="1100">
              <a:latin typeface="Tahoma"/>
              <a:cs typeface="Tahoma"/>
            </a:endParaRPr>
          </a:p>
          <a:p>
            <a:pPr marL="478155" marR="186690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Scanning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repositories,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networks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throughout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lifecycle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identify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vulnerabilities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are,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dangerous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how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mitigate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them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0"/>
              </a:spcBef>
            </a:pP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80" dirty="0">
                <a:latin typeface="Tahoma"/>
                <a:cs typeface="Tahoma"/>
              </a:rPr>
              <a:t>s)</a:t>
            </a:r>
            <a:endParaRPr sz="1100">
              <a:latin typeface="Tahoma"/>
              <a:cs typeface="Tahoma"/>
            </a:endParaRPr>
          </a:p>
          <a:p>
            <a:pPr marL="478155" marR="418465" indent="-171450">
              <a:lnSpc>
                <a:spcPts val="1300"/>
              </a:lnSpc>
              <a:spcBef>
                <a:spcPts val="76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important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defense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critical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data,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WAF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controls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rules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0"/>
              </a:spcBef>
            </a:pPr>
            <a:r>
              <a:rPr sz="1100" spc="-50" dirty="0">
                <a:latin typeface="Tahoma"/>
                <a:cs typeface="Tahoma"/>
              </a:rPr>
              <a:t>Training</a:t>
            </a:r>
            <a:endParaRPr sz="1100">
              <a:latin typeface="Tahoma"/>
              <a:cs typeface="Tahoma"/>
            </a:endParaRPr>
          </a:p>
          <a:p>
            <a:pPr marL="478155" marR="831850" indent="-171450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Proper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training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developers,</a:t>
            </a:r>
            <a:r>
              <a:rPr sz="1100" spc="-80" dirty="0">
                <a:latin typeface="Tahoma"/>
                <a:cs typeface="Tahoma"/>
              </a:rPr>
              <a:t> testers,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managers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architects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about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latest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secure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software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75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User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Administration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Security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35" dirty="0">
                <a:latin typeface="Tahoma"/>
                <a:cs typeface="Tahoma"/>
              </a:rPr>
              <a:t>Authentication</a:t>
            </a:r>
            <a:endParaRPr sz="1100">
              <a:latin typeface="Tahoma"/>
              <a:cs typeface="Tahoma"/>
            </a:endParaRPr>
          </a:p>
          <a:p>
            <a:pPr marL="382270" indent="-171450">
              <a:lnSpc>
                <a:spcPct val="100000"/>
              </a:lnSpc>
              <a:spcBef>
                <a:spcPts val="489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60" dirty="0">
                <a:latin typeface="Tahoma"/>
                <a:cs typeface="Tahoma"/>
              </a:rPr>
              <a:t>Process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of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identifying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and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verifying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user</a:t>
            </a:r>
            <a:endParaRPr sz="900">
              <a:latin typeface="Tahoma"/>
              <a:cs typeface="Tahoma"/>
            </a:endParaRPr>
          </a:p>
          <a:p>
            <a:pPr marL="382270" indent="-171450">
              <a:lnSpc>
                <a:spcPct val="100000"/>
              </a:lnSpc>
              <a:spcBef>
                <a:spcPts val="405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55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ov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h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y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L="243840">
              <a:lnSpc>
                <a:spcPct val="100000"/>
              </a:lnSpc>
              <a:spcBef>
                <a:spcPts val="520"/>
              </a:spcBef>
            </a:pPr>
            <a:r>
              <a:rPr sz="1100" spc="-4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ce</a:t>
            </a:r>
            <a:r>
              <a:rPr sz="1100" spc="-80" dirty="0">
                <a:latin typeface="Tahoma"/>
                <a:cs typeface="Tahoma"/>
              </a:rPr>
              <a:t>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1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382270" indent="-171450">
              <a:lnSpc>
                <a:spcPct val="100000"/>
              </a:lnSpc>
              <a:spcBef>
                <a:spcPts val="395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8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e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cce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ur</a:t>
            </a:r>
            <a:r>
              <a:rPr sz="900" spc="-6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L="382270" indent="-171450">
              <a:lnSpc>
                <a:spcPct val="100000"/>
              </a:lnSpc>
              <a:spcBef>
                <a:spcPts val="505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45" dirty="0">
                <a:latin typeface="Tahoma"/>
                <a:cs typeface="Tahoma"/>
              </a:rPr>
              <a:t>Typically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stored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list(s)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of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permissions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granted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denied</a:t>
            </a:r>
            <a:endParaRPr sz="900">
              <a:latin typeface="Tahoma"/>
              <a:cs typeface="Tahoma"/>
            </a:endParaRPr>
          </a:p>
          <a:p>
            <a:pPr marL="382270" indent="-171450">
              <a:lnSpc>
                <a:spcPct val="100000"/>
              </a:lnSpc>
              <a:spcBef>
                <a:spcPts val="430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9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x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m</a:t>
            </a:r>
            <a:r>
              <a:rPr sz="900" spc="-55" dirty="0">
                <a:latin typeface="Tahoma"/>
                <a:cs typeface="Tahoma"/>
              </a:rPr>
              <a:t>p</a:t>
            </a:r>
            <a:r>
              <a:rPr sz="900" spc="-5" dirty="0">
                <a:latin typeface="Tahoma"/>
                <a:cs typeface="Tahoma"/>
              </a:rPr>
              <a:t>l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114" dirty="0">
                <a:latin typeface="Tahoma"/>
                <a:cs typeface="Tahoma"/>
              </a:rPr>
              <a:t>: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i="1" spc="-105" dirty="0">
                <a:latin typeface="Verdana"/>
                <a:cs typeface="Verdana"/>
              </a:rPr>
              <a:t>A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40" dirty="0">
                <a:latin typeface="Verdana"/>
                <a:cs typeface="Verdana"/>
              </a:rPr>
              <a:t>p</a:t>
            </a:r>
            <a:r>
              <a:rPr sz="900" i="1" spc="-135" dirty="0">
                <a:latin typeface="Verdana"/>
                <a:cs typeface="Verdana"/>
              </a:rPr>
              <a:t>ag</a:t>
            </a:r>
            <a:r>
              <a:rPr sz="900" i="1" spc="-150" dirty="0">
                <a:latin typeface="Verdana"/>
                <a:cs typeface="Verdana"/>
              </a:rPr>
              <a:t>e </a:t>
            </a:r>
            <a:r>
              <a:rPr sz="900" i="1" spc="-65" dirty="0">
                <a:latin typeface="Verdana"/>
                <a:cs typeface="Verdana"/>
              </a:rPr>
              <a:t>i</a:t>
            </a:r>
            <a:r>
              <a:rPr sz="900" i="1" spc="-155" dirty="0">
                <a:latin typeface="Verdana"/>
                <a:cs typeface="Verdana"/>
              </a:rPr>
              <a:t>s</a:t>
            </a:r>
            <a:r>
              <a:rPr sz="900" i="1" spc="-140" dirty="0">
                <a:latin typeface="Verdana"/>
                <a:cs typeface="Verdana"/>
              </a:rPr>
              <a:t> </a:t>
            </a:r>
            <a:r>
              <a:rPr sz="900" i="1" spc="-120" dirty="0">
                <a:latin typeface="Verdana"/>
                <a:cs typeface="Verdana"/>
              </a:rPr>
              <a:t>r</a:t>
            </a:r>
            <a:r>
              <a:rPr sz="900" i="1" spc="-175" dirty="0">
                <a:latin typeface="Verdana"/>
                <a:cs typeface="Verdana"/>
              </a:rPr>
              <a:t>e</a:t>
            </a:r>
            <a:r>
              <a:rPr sz="900" i="1" spc="-135" dirty="0">
                <a:latin typeface="Verdana"/>
                <a:cs typeface="Verdana"/>
              </a:rPr>
              <a:t>ad</a:t>
            </a:r>
            <a:r>
              <a:rPr sz="900" i="1" spc="-155" dirty="0">
                <a:latin typeface="Verdana"/>
                <a:cs typeface="Verdana"/>
              </a:rPr>
              <a:t>-</a:t>
            </a:r>
            <a:r>
              <a:rPr sz="900" i="1" spc="-130" dirty="0">
                <a:latin typeface="Verdana"/>
                <a:cs typeface="Verdana"/>
              </a:rPr>
              <a:t>o</a:t>
            </a:r>
            <a:r>
              <a:rPr sz="900" i="1" spc="-140" dirty="0">
                <a:latin typeface="Verdana"/>
                <a:cs typeface="Verdana"/>
              </a:rPr>
              <a:t>n</a:t>
            </a:r>
            <a:r>
              <a:rPr sz="900" i="1" spc="-50" dirty="0">
                <a:latin typeface="Verdana"/>
                <a:cs typeface="Verdana"/>
              </a:rPr>
              <a:t>l</a:t>
            </a:r>
            <a:r>
              <a:rPr sz="900" i="1" spc="-145" dirty="0">
                <a:latin typeface="Verdana"/>
                <a:cs typeface="Verdana"/>
              </a:rPr>
              <a:t>y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35" dirty="0">
                <a:latin typeface="Verdana"/>
                <a:cs typeface="Verdana"/>
              </a:rPr>
              <a:t>t</a:t>
            </a:r>
            <a:r>
              <a:rPr sz="900" i="1" spc="-105" dirty="0">
                <a:latin typeface="Verdana"/>
                <a:cs typeface="Verdana"/>
              </a:rPr>
              <a:t>o</a:t>
            </a:r>
            <a:r>
              <a:rPr sz="900" i="1" spc="-150" dirty="0">
                <a:latin typeface="Verdana"/>
                <a:cs typeface="Verdana"/>
              </a:rPr>
              <a:t> u</a:t>
            </a:r>
            <a:r>
              <a:rPr sz="900" i="1" spc="-175" dirty="0">
                <a:latin typeface="Verdana"/>
                <a:cs typeface="Verdana"/>
              </a:rPr>
              <a:t>se</a:t>
            </a:r>
            <a:r>
              <a:rPr sz="900" i="1" spc="-120" dirty="0">
                <a:latin typeface="Verdana"/>
                <a:cs typeface="Verdana"/>
              </a:rPr>
              <a:t>r</a:t>
            </a:r>
            <a:r>
              <a:rPr sz="900" i="1" spc="-155" dirty="0">
                <a:latin typeface="Verdana"/>
                <a:cs typeface="Verdana"/>
              </a:rPr>
              <a:t>s</a:t>
            </a:r>
            <a:r>
              <a:rPr sz="900" i="1" spc="-140" dirty="0">
                <a:latin typeface="Verdana"/>
                <a:cs typeface="Verdana"/>
              </a:rPr>
              <a:t> </a:t>
            </a:r>
            <a:r>
              <a:rPr sz="900" i="1" spc="-65" dirty="0">
                <a:latin typeface="Verdana"/>
                <a:cs typeface="Verdana"/>
              </a:rPr>
              <a:t>i</a:t>
            </a:r>
            <a:r>
              <a:rPr sz="900" i="1" spc="-110" dirty="0">
                <a:latin typeface="Verdana"/>
                <a:cs typeface="Verdana"/>
              </a:rPr>
              <a:t>n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00" dirty="0">
                <a:latin typeface="Verdana"/>
                <a:cs typeface="Verdana"/>
              </a:rPr>
              <a:t>a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75" dirty="0">
                <a:latin typeface="Verdana"/>
                <a:cs typeface="Verdana"/>
              </a:rPr>
              <a:t>s</a:t>
            </a:r>
            <a:r>
              <a:rPr sz="900" i="1" spc="-160" dirty="0">
                <a:latin typeface="Verdana"/>
                <a:cs typeface="Verdana"/>
              </a:rPr>
              <a:t>pe</a:t>
            </a:r>
            <a:r>
              <a:rPr sz="900" i="1" spc="-150" dirty="0">
                <a:latin typeface="Verdana"/>
                <a:cs typeface="Verdana"/>
              </a:rPr>
              <a:t>c</a:t>
            </a:r>
            <a:r>
              <a:rPr sz="900" i="1" spc="-65" dirty="0">
                <a:latin typeface="Verdana"/>
                <a:cs typeface="Verdana"/>
              </a:rPr>
              <a:t>i</a:t>
            </a:r>
            <a:r>
              <a:rPr sz="900" i="1" spc="-114" dirty="0">
                <a:latin typeface="Verdana"/>
                <a:cs typeface="Verdana"/>
              </a:rPr>
              <a:t>f</a:t>
            </a:r>
            <a:r>
              <a:rPr sz="900" i="1" spc="-65" dirty="0">
                <a:latin typeface="Verdana"/>
                <a:cs typeface="Verdana"/>
              </a:rPr>
              <a:t>i</a:t>
            </a:r>
            <a:r>
              <a:rPr sz="900" i="1" spc="-130" dirty="0">
                <a:latin typeface="Verdana"/>
                <a:cs typeface="Verdana"/>
              </a:rPr>
              <a:t>c</a:t>
            </a:r>
            <a:r>
              <a:rPr sz="900" i="1" spc="-145" dirty="0">
                <a:latin typeface="Verdana"/>
                <a:cs typeface="Verdana"/>
              </a:rPr>
              <a:t> </a:t>
            </a:r>
            <a:r>
              <a:rPr sz="900" i="1" spc="-150" dirty="0">
                <a:latin typeface="Verdana"/>
                <a:cs typeface="Verdana"/>
              </a:rPr>
              <a:t>u</a:t>
            </a:r>
            <a:r>
              <a:rPr sz="900" i="1" spc="-175" dirty="0">
                <a:latin typeface="Verdana"/>
                <a:cs typeface="Verdana"/>
              </a:rPr>
              <a:t>se</a:t>
            </a:r>
            <a:r>
              <a:rPr sz="900" i="1" spc="-105" dirty="0">
                <a:latin typeface="Verdana"/>
                <a:cs typeface="Verdana"/>
              </a:rPr>
              <a:t>r</a:t>
            </a:r>
            <a:r>
              <a:rPr sz="900" i="1" spc="-140" dirty="0">
                <a:latin typeface="Verdana"/>
                <a:cs typeface="Verdana"/>
              </a:rPr>
              <a:t> </a:t>
            </a:r>
            <a:r>
              <a:rPr sz="900" i="1" spc="-145" dirty="0">
                <a:latin typeface="Verdana"/>
                <a:cs typeface="Verdana"/>
              </a:rPr>
              <a:t>g</a:t>
            </a:r>
            <a:r>
              <a:rPr sz="900" i="1" spc="-120" dirty="0">
                <a:latin typeface="Verdana"/>
                <a:cs typeface="Verdana"/>
              </a:rPr>
              <a:t>r</a:t>
            </a:r>
            <a:r>
              <a:rPr sz="900" i="1" spc="-135" dirty="0">
                <a:latin typeface="Verdana"/>
                <a:cs typeface="Verdana"/>
              </a:rPr>
              <a:t>o</a:t>
            </a:r>
            <a:r>
              <a:rPr sz="900" i="1" spc="-145" dirty="0">
                <a:latin typeface="Verdana"/>
                <a:cs typeface="Verdana"/>
              </a:rPr>
              <a:t>u</a:t>
            </a:r>
            <a:r>
              <a:rPr sz="900" i="1" spc="-114" dirty="0">
                <a:latin typeface="Verdana"/>
                <a:cs typeface="Verdana"/>
              </a:rPr>
              <a:t>p</a:t>
            </a:r>
            <a:endParaRPr sz="900">
              <a:latin typeface="Verdana"/>
              <a:cs typeface="Verdana"/>
            </a:endParaRPr>
          </a:p>
          <a:p>
            <a:pPr marL="243840">
              <a:lnSpc>
                <a:spcPct val="100000"/>
              </a:lnSpc>
              <a:spcBef>
                <a:spcPts val="425"/>
              </a:spcBef>
            </a:pPr>
            <a:r>
              <a:rPr sz="1100" spc="-35" dirty="0">
                <a:latin typeface="Tahoma"/>
                <a:cs typeface="Tahoma"/>
              </a:rPr>
              <a:t>Authorization</a:t>
            </a:r>
            <a:endParaRPr sz="1100">
              <a:latin typeface="Tahoma"/>
              <a:cs typeface="Tahoma"/>
            </a:endParaRPr>
          </a:p>
          <a:p>
            <a:pPr marL="382270" marR="3241675" indent="-171450">
              <a:lnSpc>
                <a:spcPts val="910"/>
              </a:lnSpc>
              <a:spcBef>
                <a:spcPts val="635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75" dirty="0">
                <a:latin typeface="Tahoma"/>
                <a:cs typeface="Tahoma"/>
              </a:rPr>
              <a:t>D</a:t>
            </a:r>
            <a:r>
              <a:rPr sz="900" spc="-55" dirty="0">
                <a:latin typeface="Tahoma"/>
                <a:cs typeface="Tahoma"/>
              </a:rPr>
              <a:t>et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m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h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h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5" dirty="0">
                <a:latin typeface="Tahoma"/>
                <a:cs typeface="Tahoma"/>
              </a:rPr>
              <a:t>ll</a:t>
            </a:r>
            <a:r>
              <a:rPr sz="900" spc="-40" dirty="0">
                <a:latin typeface="Tahoma"/>
                <a:cs typeface="Tahoma"/>
              </a:rPr>
              <a:t>o</a:t>
            </a:r>
            <a:r>
              <a:rPr sz="900" spc="-65" dirty="0">
                <a:latin typeface="Tahoma"/>
                <a:cs typeface="Tahoma"/>
              </a:rPr>
              <a:t>we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k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</a:t>
            </a:r>
            <a:r>
              <a:rPr sz="900" spc="-15" dirty="0">
                <a:latin typeface="Tahoma"/>
                <a:cs typeface="Tahoma"/>
              </a:rPr>
              <a:t>n  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p</a:t>
            </a:r>
            <a:r>
              <a:rPr sz="900" spc="-60" dirty="0">
                <a:latin typeface="Tahoma"/>
                <a:cs typeface="Tahoma"/>
              </a:rPr>
              <a:t>ec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80" dirty="0">
                <a:latin typeface="Tahoma"/>
                <a:cs typeface="Tahoma"/>
              </a:rPr>
              <a:t>f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h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h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85" dirty="0">
                <a:latin typeface="Tahoma"/>
                <a:cs typeface="Tahoma"/>
              </a:rPr>
              <a:t>ys</a:t>
            </a:r>
            <a:r>
              <a:rPr sz="900" spc="-60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  <a:p>
            <a:pPr marL="382270" indent="-171450">
              <a:lnSpc>
                <a:spcPct val="100000"/>
              </a:lnSpc>
              <a:spcBef>
                <a:spcPts val="405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55" dirty="0">
                <a:latin typeface="Tahoma"/>
                <a:cs typeface="Tahoma"/>
              </a:rPr>
              <a:t>Comparing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an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identity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against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list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of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permissions</a:t>
            </a:r>
            <a:endParaRPr sz="900">
              <a:latin typeface="Tahoma"/>
              <a:cs typeface="Tahoma"/>
            </a:endParaRPr>
          </a:p>
          <a:p>
            <a:pPr marL="382270" marR="3368675" indent="-171450">
              <a:lnSpc>
                <a:spcPts val="890"/>
              </a:lnSpc>
              <a:spcBef>
                <a:spcPts val="620"/>
              </a:spcBef>
              <a:buClr>
                <a:srgbClr val="FBB034"/>
              </a:buClr>
              <a:buFont typeface="Arial MT"/>
              <a:buChar char="•"/>
              <a:tabLst>
                <a:tab pos="381635" algn="l"/>
                <a:tab pos="382270" algn="l"/>
              </a:tabLst>
            </a:pPr>
            <a:r>
              <a:rPr sz="900" spc="-70" dirty="0">
                <a:latin typeface="Tahoma"/>
                <a:cs typeface="Tahoma"/>
              </a:rPr>
              <a:t>Example: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i="1" spc="-150" dirty="0">
                <a:latin typeface="Verdana"/>
                <a:cs typeface="Verdana"/>
              </a:rPr>
              <a:t>Users</a:t>
            </a:r>
            <a:r>
              <a:rPr sz="900" i="1" spc="-140" dirty="0">
                <a:latin typeface="Verdana"/>
                <a:cs typeface="Verdana"/>
              </a:rPr>
              <a:t> </a:t>
            </a:r>
            <a:r>
              <a:rPr sz="900" i="1" spc="-85" dirty="0">
                <a:latin typeface="Verdana"/>
                <a:cs typeface="Verdana"/>
              </a:rPr>
              <a:t>in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40" dirty="0">
                <a:latin typeface="Verdana"/>
                <a:cs typeface="Verdana"/>
              </a:rPr>
              <a:t>the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35" dirty="0">
                <a:latin typeface="Verdana"/>
                <a:cs typeface="Verdana"/>
              </a:rPr>
              <a:t>authors</a:t>
            </a:r>
            <a:r>
              <a:rPr sz="900" i="1" spc="-140" dirty="0">
                <a:latin typeface="Verdana"/>
                <a:cs typeface="Verdana"/>
              </a:rPr>
              <a:t> </a:t>
            </a:r>
            <a:r>
              <a:rPr sz="900" i="1" spc="-130" dirty="0">
                <a:latin typeface="Verdana"/>
                <a:cs typeface="Verdana"/>
              </a:rPr>
              <a:t>group</a:t>
            </a:r>
            <a:r>
              <a:rPr sz="900" i="1" spc="-150" dirty="0">
                <a:latin typeface="Verdana"/>
                <a:cs typeface="Verdana"/>
              </a:rPr>
              <a:t> </a:t>
            </a:r>
            <a:r>
              <a:rPr sz="900" i="1" spc="-135" dirty="0">
                <a:latin typeface="Verdana"/>
                <a:cs typeface="Verdana"/>
              </a:rPr>
              <a:t>cannot </a:t>
            </a:r>
            <a:r>
              <a:rPr sz="900" i="1" spc="-145" dirty="0">
                <a:latin typeface="Verdana"/>
                <a:cs typeface="Verdana"/>
              </a:rPr>
              <a:t>create</a:t>
            </a:r>
            <a:r>
              <a:rPr sz="900" i="1" spc="-150" dirty="0">
                <a:latin typeface="Verdana"/>
                <a:cs typeface="Verdana"/>
              </a:rPr>
              <a:t> new </a:t>
            </a:r>
            <a:r>
              <a:rPr sz="900" i="1" spc="-305" dirty="0">
                <a:latin typeface="Verdana"/>
                <a:cs typeface="Verdana"/>
              </a:rPr>
              <a:t> </a:t>
            </a:r>
            <a:r>
              <a:rPr sz="900" i="1" spc="-145" dirty="0">
                <a:latin typeface="Verdana"/>
                <a:cs typeface="Verdana"/>
              </a:rPr>
              <a:t>templates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93464" y="1979167"/>
            <a:ext cx="2731135" cy="1746885"/>
            <a:chOff x="4093464" y="1979167"/>
            <a:chExt cx="2731135" cy="17468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3464" y="1979167"/>
              <a:ext cx="2731008" cy="17465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2732" y="2078316"/>
              <a:ext cx="2436096" cy="14512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827043" y="4435347"/>
            <a:ext cx="1295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7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17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0624" y="8727947"/>
            <a:ext cx="122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899" y="5645403"/>
            <a:ext cx="6070600" cy="247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missio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050" spc="-55" dirty="0">
                <a:latin typeface="Tahoma"/>
                <a:cs typeface="Tahoma"/>
              </a:rPr>
              <a:t>JCR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5" dirty="0">
                <a:latin typeface="Tahoma"/>
                <a:cs typeface="Tahoma"/>
              </a:rPr>
              <a:t>Actions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right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assigned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group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050" spc="-55" dirty="0">
                <a:latin typeface="Tahoma"/>
                <a:cs typeface="Tahoma"/>
              </a:rPr>
              <a:t>JCR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Permissions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allow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</a:t>
            </a:r>
            <a:endParaRPr sz="1100">
              <a:latin typeface="Tahoma"/>
              <a:cs typeface="Tahoma"/>
            </a:endParaRPr>
          </a:p>
          <a:p>
            <a:pPr marL="478155" marR="37592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repository,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either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permission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state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Allow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Deny.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50"/>
              </a:spcBef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io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b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ol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b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ol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7805" y="4435347"/>
            <a:ext cx="1282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Actions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Permissions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Best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Practices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(cont)</a:t>
            </a:r>
            <a:endParaRPr sz="1400">
              <a:latin typeface="Tahoma"/>
              <a:cs typeface="Tahoma"/>
            </a:endParaRPr>
          </a:p>
          <a:p>
            <a:pPr marL="192405" marR="3098800">
              <a:lnSpc>
                <a:spcPct val="160000"/>
              </a:lnSpc>
              <a:spcBef>
                <a:spcPts val="370"/>
              </a:spcBef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0" dirty="0">
                <a:latin typeface="Tahoma"/>
                <a:cs typeface="Tahoma"/>
              </a:rPr>
              <a:t>Be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Delete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sample/unused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(e.g.,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sample/test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Chan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rd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ut</a:t>
            </a:r>
            <a:r>
              <a:rPr sz="1100" spc="-75" dirty="0">
                <a:latin typeface="Tahoma"/>
                <a:cs typeface="Tahoma"/>
              </a:rPr>
              <a:t>-o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7424" y="8727947"/>
            <a:ext cx="1289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ists)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groups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assign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permissions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rather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You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groups,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groups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simplify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cco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0" dirty="0">
                <a:latin typeface="Tahoma"/>
                <a:cs typeface="Tahoma"/>
              </a:rPr>
              <a:t>ita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pl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ps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65" dirty="0">
                <a:latin typeface="Tahoma"/>
                <a:cs typeface="Tahoma"/>
              </a:rPr>
              <a:t>.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93040" marR="416559">
              <a:lnSpc>
                <a:spcPts val="1300"/>
              </a:lnSpc>
              <a:spcBef>
                <a:spcPts val="950"/>
              </a:spcBef>
            </a:pPr>
            <a:r>
              <a:rPr sz="1100" spc="-50" dirty="0">
                <a:latin typeface="Tahoma"/>
                <a:cs typeface="Tahoma"/>
              </a:rPr>
              <a:t>Always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Allow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statements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specify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rights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group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principal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(wherever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possible).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Avoid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Deny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statement.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5"/>
              </a:spcBef>
            </a:pPr>
            <a:r>
              <a:rPr sz="1100" spc="-55" dirty="0">
                <a:latin typeface="Tahoma"/>
                <a:cs typeface="Tahoma"/>
              </a:rPr>
              <a:t>Ke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pl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209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01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ists)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We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ACLs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hierarchy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child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inherit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permissions.</a:t>
            </a:r>
            <a:endParaRPr sz="1100">
              <a:latin typeface="Tahoma"/>
              <a:cs typeface="Tahoma"/>
            </a:endParaRPr>
          </a:p>
          <a:p>
            <a:pPr marL="193040" marR="537845">
              <a:lnSpc>
                <a:spcPts val="1300"/>
              </a:lnSpc>
              <a:spcBef>
                <a:spcPts val="850"/>
              </a:spcBef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consequence,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requirements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driver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designing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asy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Enforcing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free</a:t>
            </a:r>
            <a:endParaRPr sz="1100">
              <a:latin typeface="Tahoma"/>
              <a:cs typeface="Tahoma"/>
            </a:endParaRPr>
          </a:p>
          <a:p>
            <a:pPr marL="193040" marR="527685">
              <a:lnSpc>
                <a:spcPct val="160000"/>
              </a:lnSpc>
              <a:spcBef>
                <a:spcPts val="95"/>
              </a:spcBef>
            </a:pPr>
            <a:r>
              <a:rPr sz="1100" spc="-35" dirty="0">
                <a:latin typeface="Tahoma"/>
                <a:cs typeface="Tahoma"/>
              </a:rPr>
              <a:t>Avoid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copying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/var/*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temporary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operations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backup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purposes.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Verify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proper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permission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setup.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2892" y="8727947"/>
            <a:ext cx="977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2094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Hier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40332" y="6516597"/>
            <a:ext cx="2475865" cy="1500505"/>
            <a:chOff x="4140332" y="6516597"/>
            <a:chExt cx="2475865" cy="1500505"/>
          </a:xfrm>
        </p:grpSpPr>
        <p:sp>
          <p:nvSpPr>
            <p:cNvPr id="20" name="object 20"/>
            <p:cNvSpPr/>
            <p:nvPr/>
          </p:nvSpPr>
          <p:spPr>
            <a:xfrm>
              <a:off x="4146999" y="6523265"/>
              <a:ext cx="2460625" cy="1485900"/>
            </a:xfrm>
            <a:custGeom>
              <a:avLst/>
              <a:gdLst/>
              <a:ahLst/>
              <a:cxnLst/>
              <a:rect l="l" t="t" r="r" b="b"/>
              <a:pathLst>
                <a:path w="2460625" h="1485900">
                  <a:moveTo>
                    <a:pt x="1230083" y="0"/>
                  </a:moveTo>
                  <a:lnTo>
                    <a:pt x="1170484" y="856"/>
                  </a:lnTo>
                  <a:lnTo>
                    <a:pt x="1111617" y="3400"/>
                  </a:lnTo>
                  <a:lnTo>
                    <a:pt x="1053547" y="7593"/>
                  </a:lnTo>
                  <a:lnTo>
                    <a:pt x="996338" y="13396"/>
                  </a:lnTo>
                  <a:lnTo>
                    <a:pt x="940054" y="20769"/>
                  </a:lnTo>
                  <a:lnTo>
                    <a:pt x="884759" y="29674"/>
                  </a:lnTo>
                  <a:lnTo>
                    <a:pt x="830519" y="40072"/>
                  </a:lnTo>
                  <a:lnTo>
                    <a:pt x="777398" y="51924"/>
                  </a:lnTo>
                  <a:lnTo>
                    <a:pt x="725460" y="65192"/>
                  </a:lnTo>
                  <a:lnTo>
                    <a:pt x="674770" y="79835"/>
                  </a:lnTo>
                  <a:lnTo>
                    <a:pt x="625391" y="95816"/>
                  </a:lnTo>
                  <a:lnTo>
                    <a:pt x="577389" y="113095"/>
                  </a:lnTo>
                  <a:lnTo>
                    <a:pt x="530828" y="131633"/>
                  </a:lnTo>
                  <a:lnTo>
                    <a:pt x="485772" y="151392"/>
                  </a:lnTo>
                  <a:lnTo>
                    <a:pt x="442286" y="172333"/>
                  </a:lnTo>
                  <a:lnTo>
                    <a:pt x="400434" y="194416"/>
                  </a:lnTo>
                  <a:lnTo>
                    <a:pt x="360281" y="217603"/>
                  </a:lnTo>
                  <a:lnTo>
                    <a:pt x="321891" y="241855"/>
                  </a:lnTo>
                  <a:lnTo>
                    <a:pt x="285328" y="267133"/>
                  </a:lnTo>
                  <a:lnTo>
                    <a:pt x="250657" y="293397"/>
                  </a:lnTo>
                  <a:lnTo>
                    <a:pt x="217943" y="320610"/>
                  </a:lnTo>
                  <a:lnTo>
                    <a:pt x="187249" y="348732"/>
                  </a:lnTo>
                  <a:lnTo>
                    <a:pt x="158641" y="377725"/>
                  </a:lnTo>
                  <a:lnTo>
                    <a:pt x="132182" y="407549"/>
                  </a:lnTo>
                  <a:lnTo>
                    <a:pt x="107937" y="438165"/>
                  </a:lnTo>
                  <a:lnTo>
                    <a:pt x="85971" y="469535"/>
                  </a:lnTo>
                  <a:lnTo>
                    <a:pt x="49131" y="534379"/>
                  </a:lnTo>
                  <a:lnTo>
                    <a:pt x="22180" y="601771"/>
                  </a:lnTo>
                  <a:lnTo>
                    <a:pt x="5630" y="671398"/>
                  </a:lnTo>
                  <a:lnTo>
                    <a:pt x="0" y="742949"/>
                  </a:lnTo>
                  <a:lnTo>
                    <a:pt x="1418" y="778946"/>
                  </a:lnTo>
                  <a:lnTo>
                    <a:pt x="12572" y="849575"/>
                  </a:lnTo>
                  <a:lnTo>
                    <a:pt x="34387" y="918123"/>
                  </a:lnTo>
                  <a:lnTo>
                    <a:pt x="66347" y="984280"/>
                  </a:lnTo>
                  <a:lnTo>
                    <a:pt x="107937" y="1047734"/>
                  </a:lnTo>
                  <a:lnTo>
                    <a:pt x="132182" y="1078350"/>
                  </a:lnTo>
                  <a:lnTo>
                    <a:pt x="158641" y="1108174"/>
                  </a:lnTo>
                  <a:lnTo>
                    <a:pt x="187249" y="1137167"/>
                  </a:lnTo>
                  <a:lnTo>
                    <a:pt x="217943" y="1165289"/>
                  </a:lnTo>
                  <a:lnTo>
                    <a:pt x="250657" y="1192502"/>
                  </a:lnTo>
                  <a:lnTo>
                    <a:pt x="285328" y="1218766"/>
                  </a:lnTo>
                  <a:lnTo>
                    <a:pt x="321891" y="1244044"/>
                  </a:lnTo>
                  <a:lnTo>
                    <a:pt x="360281" y="1268296"/>
                  </a:lnTo>
                  <a:lnTo>
                    <a:pt x="400434" y="1291483"/>
                  </a:lnTo>
                  <a:lnTo>
                    <a:pt x="442286" y="1313566"/>
                  </a:lnTo>
                  <a:lnTo>
                    <a:pt x="485772" y="1334507"/>
                  </a:lnTo>
                  <a:lnTo>
                    <a:pt x="530828" y="1354266"/>
                  </a:lnTo>
                  <a:lnTo>
                    <a:pt x="577389" y="1372804"/>
                  </a:lnTo>
                  <a:lnTo>
                    <a:pt x="625391" y="1390083"/>
                  </a:lnTo>
                  <a:lnTo>
                    <a:pt x="674770" y="1406064"/>
                  </a:lnTo>
                  <a:lnTo>
                    <a:pt x="725460" y="1420707"/>
                  </a:lnTo>
                  <a:lnTo>
                    <a:pt x="777398" y="1433975"/>
                  </a:lnTo>
                  <a:lnTo>
                    <a:pt x="830519" y="1445827"/>
                  </a:lnTo>
                  <a:lnTo>
                    <a:pt x="884759" y="1456225"/>
                  </a:lnTo>
                  <a:lnTo>
                    <a:pt x="940054" y="1465130"/>
                  </a:lnTo>
                  <a:lnTo>
                    <a:pt x="996338" y="1472503"/>
                  </a:lnTo>
                  <a:lnTo>
                    <a:pt x="1053547" y="1478306"/>
                  </a:lnTo>
                  <a:lnTo>
                    <a:pt x="1111617" y="1482499"/>
                  </a:lnTo>
                  <a:lnTo>
                    <a:pt x="1170484" y="1485043"/>
                  </a:lnTo>
                  <a:lnTo>
                    <a:pt x="1230083" y="1485899"/>
                  </a:lnTo>
                  <a:lnTo>
                    <a:pt x="1289682" y="1485043"/>
                  </a:lnTo>
                  <a:lnTo>
                    <a:pt x="1348549" y="1482499"/>
                  </a:lnTo>
                  <a:lnTo>
                    <a:pt x="1406620" y="1478306"/>
                  </a:lnTo>
                  <a:lnTo>
                    <a:pt x="1463829" y="1472503"/>
                  </a:lnTo>
                  <a:lnTo>
                    <a:pt x="1520113" y="1465130"/>
                  </a:lnTo>
                  <a:lnTo>
                    <a:pt x="1575407" y="1456225"/>
                  </a:lnTo>
                  <a:lnTo>
                    <a:pt x="1629647" y="1445827"/>
                  </a:lnTo>
                  <a:lnTo>
                    <a:pt x="1682769" y="1433975"/>
                  </a:lnTo>
                  <a:lnTo>
                    <a:pt x="1734707" y="1420707"/>
                  </a:lnTo>
                  <a:lnTo>
                    <a:pt x="1785397" y="1406064"/>
                  </a:lnTo>
                  <a:lnTo>
                    <a:pt x="1834776" y="1390083"/>
                  </a:lnTo>
                  <a:lnTo>
                    <a:pt x="1882778" y="1372804"/>
                  </a:lnTo>
                  <a:lnTo>
                    <a:pt x="1929339" y="1354266"/>
                  </a:lnTo>
                  <a:lnTo>
                    <a:pt x="1974394" y="1334507"/>
                  </a:lnTo>
                  <a:lnTo>
                    <a:pt x="2017881" y="1313566"/>
                  </a:lnTo>
                  <a:lnTo>
                    <a:pt x="2059732" y="1291483"/>
                  </a:lnTo>
                  <a:lnTo>
                    <a:pt x="2099886" y="1268296"/>
                  </a:lnTo>
                  <a:lnTo>
                    <a:pt x="2138276" y="1244044"/>
                  </a:lnTo>
                  <a:lnTo>
                    <a:pt x="2174839" y="1218766"/>
                  </a:lnTo>
                  <a:lnTo>
                    <a:pt x="2209510" y="1192502"/>
                  </a:lnTo>
                  <a:lnTo>
                    <a:pt x="2242224" y="1165289"/>
                  </a:lnTo>
                  <a:lnTo>
                    <a:pt x="2272918" y="1137167"/>
                  </a:lnTo>
                  <a:lnTo>
                    <a:pt x="2301526" y="1108174"/>
                  </a:lnTo>
                  <a:lnTo>
                    <a:pt x="2327985" y="1078350"/>
                  </a:lnTo>
                  <a:lnTo>
                    <a:pt x="2352230" y="1047734"/>
                  </a:lnTo>
                  <a:lnTo>
                    <a:pt x="2374196" y="1016364"/>
                  </a:lnTo>
                  <a:lnTo>
                    <a:pt x="2411035" y="951520"/>
                  </a:lnTo>
                  <a:lnTo>
                    <a:pt x="2437987" y="884128"/>
                  </a:lnTo>
                  <a:lnTo>
                    <a:pt x="2454536" y="814501"/>
                  </a:lnTo>
                  <a:lnTo>
                    <a:pt x="2460167" y="742949"/>
                  </a:lnTo>
                  <a:lnTo>
                    <a:pt x="2458749" y="706953"/>
                  </a:lnTo>
                  <a:lnTo>
                    <a:pt x="2447594" y="636324"/>
                  </a:lnTo>
                  <a:lnTo>
                    <a:pt x="2425779" y="567776"/>
                  </a:lnTo>
                  <a:lnTo>
                    <a:pt x="2393819" y="501619"/>
                  </a:lnTo>
                  <a:lnTo>
                    <a:pt x="2352230" y="438165"/>
                  </a:lnTo>
                  <a:lnTo>
                    <a:pt x="2327985" y="407549"/>
                  </a:lnTo>
                  <a:lnTo>
                    <a:pt x="2301526" y="377725"/>
                  </a:lnTo>
                  <a:lnTo>
                    <a:pt x="2272918" y="348732"/>
                  </a:lnTo>
                  <a:lnTo>
                    <a:pt x="2242224" y="320610"/>
                  </a:lnTo>
                  <a:lnTo>
                    <a:pt x="2209510" y="293397"/>
                  </a:lnTo>
                  <a:lnTo>
                    <a:pt x="2174839" y="267133"/>
                  </a:lnTo>
                  <a:lnTo>
                    <a:pt x="2138276" y="241855"/>
                  </a:lnTo>
                  <a:lnTo>
                    <a:pt x="2099886" y="217603"/>
                  </a:lnTo>
                  <a:lnTo>
                    <a:pt x="2059732" y="194416"/>
                  </a:lnTo>
                  <a:lnTo>
                    <a:pt x="2017881" y="172333"/>
                  </a:lnTo>
                  <a:lnTo>
                    <a:pt x="1974394" y="151392"/>
                  </a:lnTo>
                  <a:lnTo>
                    <a:pt x="1929339" y="131633"/>
                  </a:lnTo>
                  <a:lnTo>
                    <a:pt x="1882778" y="113095"/>
                  </a:lnTo>
                  <a:lnTo>
                    <a:pt x="1834776" y="95816"/>
                  </a:lnTo>
                  <a:lnTo>
                    <a:pt x="1785397" y="79835"/>
                  </a:lnTo>
                  <a:lnTo>
                    <a:pt x="1734707" y="65192"/>
                  </a:lnTo>
                  <a:lnTo>
                    <a:pt x="1682769" y="51924"/>
                  </a:lnTo>
                  <a:lnTo>
                    <a:pt x="1629647" y="40072"/>
                  </a:lnTo>
                  <a:lnTo>
                    <a:pt x="1575407" y="29674"/>
                  </a:lnTo>
                  <a:lnTo>
                    <a:pt x="1520113" y="20769"/>
                  </a:lnTo>
                  <a:lnTo>
                    <a:pt x="1463829" y="13396"/>
                  </a:lnTo>
                  <a:lnTo>
                    <a:pt x="1406620" y="7593"/>
                  </a:lnTo>
                  <a:lnTo>
                    <a:pt x="1348549" y="3400"/>
                  </a:lnTo>
                  <a:lnTo>
                    <a:pt x="1289682" y="856"/>
                  </a:lnTo>
                  <a:lnTo>
                    <a:pt x="1230083" y="0"/>
                  </a:lnTo>
                  <a:close/>
                </a:path>
              </a:pathLst>
            </a:custGeom>
            <a:solidFill>
              <a:srgbClr val="FFE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6999" y="6523265"/>
              <a:ext cx="2462530" cy="1487170"/>
            </a:xfrm>
            <a:custGeom>
              <a:avLst/>
              <a:gdLst/>
              <a:ahLst/>
              <a:cxnLst/>
              <a:rect l="l" t="t" r="r" b="b"/>
              <a:pathLst>
                <a:path w="2462529" h="1487170">
                  <a:moveTo>
                    <a:pt x="0" y="743514"/>
                  </a:moveTo>
                  <a:lnTo>
                    <a:pt x="5635" y="671909"/>
                  </a:lnTo>
                  <a:lnTo>
                    <a:pt x="22197" y="602229"/>
                  </a:lnTo>
                  <a:lnTo>
                    <a:pt x="49169" y="534787"/>
                  </a:lnTo>
                  <a:lnTo>
                    <a:pt x="86037" y="469893"/>
                  </a:lnTo>
                  <a:lnTo>
                    <a:pt x="108020" y="438500"/>
                  </a:lnTo>
                  <a:lnTo>
                    <a:pt x="132283" y="407860"/>
                  </a:lnTo>
                  <a:lnTo>
                    <a:pt x="158762" y="378014"/>
                  </a:lnTo>
                  <a:lnTo>
                    <a:pt x="187393" y="348999"/>
                  </a:lnTo>
                  <a:lnTo>
                    <a:pt x="218110" y="320856"/>
                  </a:lnTo>
                  <a:lnTo>
                    <a:pt x="250849" y="293622"/>
                  </a:lnTo>
                  <a:lnTo>
                    <a:pt x="285547" y="267337"/>
                  </a:lnTo>
                  <a:lnTo>
                    <a:pt x="322137" y="242040"/>
                  </a:lnTo>
                  <a:lnTo>
                    <a:pt x="360557" y="217770"/>
                  </a:lnTo>
                  <a:lnTo>
                    <a:pt x="400741" y="194565"/>
                  </a:lnTo>
                  <a:lnTo>
                    <a:pt x="442625" y="172465"/>
                  </a:lnTo>
                  <a:lnTo>
                    <a:pt x="486144" y="151508"/>
                  </a:lnTo>
                  <a:lnTo>
                    <a:pt x="531234" y="131734"/>
                  </a:lnTo>
                  <a:lnTo>
                    <a:pt x="577831" y="113182"/>
                  </a:lnTo>
                  <a:lnTo>
                    <a:pt x="625869" y="95889"/>
                  </a:lnTo>
                  <a:lnTo>
                    <a:pt x="675285" y="79896"/>
                  </a:lnTo>
                  <a:lnTo>
                    <a:pt x="726014" y="65242"/>
                  </a:lnTo>
                  <a:lnTo>
                    <a:pt x="777992" y="51964"/>
                  </a:lnTo>
                  <a:lnTo>
                    <a:pt x="831154" y="40103"/>
                  </a:lnTo>
                  <a:lnTo>
                    <a:pt x="885435" y="29697"/>
                  </a:lnTo>
                  <a:lnTo>
                    <a:pt x="940771" y="20785"/>
                  </a:lnTo>
                  <a:lnTo>
                    <a:pt x="997097" y="13406"/>
                  </a:lnTo>
                  <a:lnTo>
                    <a:pt x="1054350" y="7599"/>
                  </a:lnTo>
                  <a:lnTo>
                    <a:pt x="1112464" y="3403"/>
                  </a:lnTo>
                  <a:lnTo>
                    <a:pt x="1171376" y="857"/>
                  </a:lnTo>
                  <a:lnTo>
                    <a:pt x="1231020" y="0"/>
                  </a:lnTo>
                  <a:lnTo>
                    <a:pt x="1290664" y="857"/>
                  </a:lnTo>
                  <a:lnTo>
                    <a:pt x="1349575" y="3403"/>
                  </a:lnTo>
                  <a:lnTo>
                    <a:pt x="1407690" y="7599"/>
                  </a:lnTo>
                  <a:lnTo>
                    <a:pt x="1464942" y="13406"/>
                  </a:lnTo>
                  <a:lnTo>
                    <a:pt x="1521269" y="20785"/>
                  </a:lnTo>
                  <a:lnTo>
                    <a:pt x="1576605" y="29697"/>
                  </a:lnTo>
                  <a:lnTo>
                    <a:pt x="1630886" y="40103"/>
                  </a:lnTo>
                  <a:lnTo>
                    <a:pt x="1684048" y="51964"/>
                  </a:lnTo>
                  <a:lnTo>
                    <a:pt x="1736025" y="65242"/>
                  </a:lnTo>
                  <a:lnTo>
                    <a:pt x="1786754" y="79896"/>
                  </a:lnTo>
                  <a:lnTo>
                    <a:pt x="1836171" y="95889"/>
                  </a:lnTo>
                  <a:lnTo>
                    <a:pt x="1884209" y="113182"/>
                  </a:lnTo>
                  <a:lnTo>
                    <a:pt x="1930806" y="131734"/>
                  </a:lnTo>
                  <a:lnTo>
                    <a:pt x="1975896" y="151508"/>
                  </a:lnTo>
                  <a:lnTo>
                    <a:pt x="2019415" y="172465"/>
                  </a:lnTo>
                  <a:lnTo>
                    <a:pt x="2061299" y="194565"/>
                  </a:lnTo>
                  <a:lnTo>
                    <a:pt x="2101483" y="217770"/>
                  </a:lnTo>
                  <a:lnTo>
                    <a:pt x="2139903" y="242040"/>
                  </a:lnTo>
                  <a:lnTo>
                    <a:pt x="2176493" y="267337"/>
                  </a:lnTo>
                  <a:lnTo>
                    <a:pt x="2211191" y="293622"/>
                  </a:lnTo>
                  <a:lnTo>
                    <a:pt x="2243930" y="320856"/>
                  </a:lnTo>
                  <a:lnTo>
                    <a:pt x="2274648" y="348999"/>
                  </a:lnTo>
                  <a:lnTo>
                    <a:pt x="2303278" y="378014"/>
                  </a:lnTo>
                  <a:lnTo>
                    <a:pt x="2329757" y="407860"/>
                  </a:lnTo>
                  <a:lnTo>
                    <a:pt x="2354020" y="438500"/>
                  </a:lnTo>
                  <a:lnTo>
                    <a:pt x="2376004" y="469893"/>
                  </a:lnTo>
                  <a:lnTo>
                    <a:pt x="2412871" y="534787"/>
                  </a:lnTo>
                  <a:lnTo>
                    <a:pt x="2439844" y="602229"/>
                  </a:lnTo>
                  <a:lnTo>
                    <a:pt x="2456406" y="671909"/>
                  </a:lnTo>
                  <a:lnTo>
                    <a:pt x="2462041" y="743514"/>
                  </a:lnTo>
                  <a:lnTo>
                    <a:pt x="2460621" y="779538"/>
                  </a:lnTo>
                  <a:lnTo>
                    <a:pt x="2449458" y="850220"/>
                  </a:lnTo>
                  <a:lnTo>
                    <a:pt x="2427626" y="918820"/>
                  </a:lnTo>
                  <a:lnTo>
                    <a:pt x="2395642" y="985026"/>
                  </a:lnTo>
                  <a:lnTo>
                    <a:pt x="2354020" y="1048529"/>
                  </a:lnTo>
                  <a:lnTo>
                    <a:pt x="2329757" y="1079168"/>
                  </a:lnTo>
                  <a:lnTo>
                    <a:pt x="2303278" y="1109014"/>
                  </a:lnTo>
                  <a:lnTo>
                    <a:pt x="2274648" y="1138029"/>
                  </a:lnTo>
                  <a:lnTo>
                    <a:pt x="2243930" y="1166172"/>
                  </a:lnTo>
                  <a:lnTo>
                    <a:pt x="2211191" y="1193406"/>
                  </a:lnTo>
                  <a:lnTo>
                    <a:pt x="2176493" y="1219691"/>
                  </a:lnTo>
                  <a:lnTo>
                    <a:pt x="2139903" y="1244988"/>
                  </a:lnTo>
                  <a:lnTo>
                    <a:pt x="2101483" y="1269258"/>
                  </a:lnTo>
                  <a:lnTo>
                    <a:pt x="2061299" y="1292463"/>
                  </a:lnTo>
                  <a:lnTo>
                    <a:pt x="2019415" y="1314563"/>
                  </a:lnTo>
                  <a:lnTo>
                    <a:pt x="1975896" y="1335520"/>
                  </a:lnTo>
                  <a:lnTo>
                    <a:pt x="1930806" y="1355294"/>
                  </a:lnTo>
                  <a:lnTo>
                    <a:pt x="1884209" y="1373847"/>
                  </a:lnTo>
                  <a:lnTo>
                    <a:pt x="1836171" y="1391139"/>
                  </a:lnTo>
                  <a:lnTo>
                    <a:pt x="1786754" y="1407132"/>
                  </a:lnTo>
                  <a:lnTo>
                    <a:pt x="1736025" y="1421786"/>
                  </a:lnTo>
                  <a:lnTo>
                    <a:pt x="1684048" y="1435064"/>
                  </a:lnTo>
                  <a:lnTo>
                    <a:pt x="1630886" y="1446925"/>
                  </a:lnTo>
                  <a:lnTo>
                    <a:pt x="1576605" y="1457331"/>
                  </a:lnTo>
                  <a:lnTo>
                    <a:pt x="1521269" y="1466243"/>
                  </a:lnTo>
                  <a:lnTo>
                    <a:pt x="1464942" y="1473622"/>
                  </a:lnTo>
                  <a:lnTo>
                    <a:pt x="1407690" y="1479429"/>
                  </a:lnTo>
                  <a:lnTo>
                    <a:pt x="1349575" y="1483625"/>
                  </a:lnTo>
                  <a:lnTo>
                    <a:pt x="1290664" y="1486171"/>
                  </a:lnTo>
                  <a:lnTo>
                    <a:pt x="1231020" y="1487029"/>
                  </a:lnTo>
                  <a:lnTo>
                    <a:pt x="1171376" y="1486171"/>
                  </a:lnTo>
                  <a:lnTo>
                    <a:pt x="1112464" y="1483625"/>
                  </a:lnTo>
                  <a:lnTo>
                    <a:pt x="1054350" y="1479429"/>
                  </a:lnTo>
                  <a:lnTo>
                    <a:pt x="997097" y="1473622"/>
                  </a:lnTo>
                  <a:lnTo>
                    <a:pt x="940771" y="1466243"/>
                  </a:lnTo>
                  <a:lnTo>
                    <a:pt x="885435" y="1457331"/>
                  </a:lnTo>
                  <a:lnTo>
                    <a:pt x="831154" y="1446925"/>
                  </a:lnTo>
                  <a:lnTo>
                    <a:pt x="777992" y="1435064"/>
                  </a:lnTo>
                  <a:lnTo>
                    <a:pt x="726014" y="1421786"/>
                  </a:lnTo>
                  <a:lnTo>
                    <a:pt x="675285" y="1407132"/>
                  </a:lnTo>
                  <a:lnTo>
                    <a:pt x="625869" y="1391139"/>
                  </a:lnTo>
                  <a:lnTo>
                    <a:pt x="577831" y="1373847"/>
                  </a:lnTo>
                  <a:lnTo>
                    <a:pt x="531234" y="1355294"/>
                  </a:lnTo>
                  <a:lnTo>
                    <a:pt x="486144" y="1335520"/>
                  </a:lnTo>
                  <a:lnTo>
                    <a:pt x="442625" y="1314563"/>
                  </a:lnTo>
                  <a:lnTo>
                    <a:pt x="400741" y="1292463"/>
                  </a:lnTo>
                  <a:lnTo>
                    <a:pt x="360557" y="1269258"/>
                  </a:lnTo>
                  <a:lnTo>
                    <a:pt x="322137" y="1244988"/>
                  </a:lnTo>
                  <a:lnTo>
                    <a:pt x="285547" y="1219691"/>
                  </a:lnTo>
                  <a:lnTo>
                    <a:pt x="250849" y="1193406"/>
                  </a:lnTo>
                  <a:lnTo>
                    <a:pt x="218110" y="1166172"/>
                  </a:lnTo>
                  <a:lnTo>
                    <a:pt x="187393" y="1138029"/>
                  </a:lnTo>
                  <a:lnTo>
                    <a:pt x="158762" y="1109014"/>
                  </a:lnTo>
                  <a:lnTo>
                    <a:pt x="132283" y="1079168"/>
                  </a:lnTo>
                  <a:lnTo>
                    <a:pt x="108020" y="1048529"/>
                  </a:lnTo>
                  <a:lnTo>
                    <a:pt x="86037" y="1017135"/>
                  </a:lnTo>
                  <a:lnTo>
                    <a:pt x="49169" y="952242"/>
                  </a:lnTo>
                  <a:lnTo>
                    <a:pt x="22197" y="884799"/>
                  </a:lnTo>
                  <a:lnTo>
                    <a:pt x="5635" y="815120"/>
                  </a:lnTo>
                  <a:lnTo>
                    <a:pt x="0" y="743514"/>
                  </a:lnTo>
                  <a:close/>
                </a:path>
              </a:pathLst>
            </a:custGeom>
            <a:ln w="12709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77183" y="6605015"/>
            <a:ext cx="586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Contributors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76007" y="6933579"/>
            <a:ext cx="1413510" cy="878205"/>
            <a:chOff x="4276007" y="6933579"/>
            <a:chExt cx="1413510" cy="878205"/>
          </a:xfrm>
        </p:grpSpPr>
        <p:sp>
          <p:nvSpPr>
            <p:cNvPr id="24" name="object 24"/>
            <p:cNvSpPr/>
            <p:nvPr/>
          </p:nvSpPr>
          <p:spPr>
            <a:xfrm>
              <a:off x="4282675" y="6940249"/>
              <a:ext cx="1399540" cy="864235"/>
            </a:xfrm>
            <a:custGeom>
              <a:avLst/>
              <a:gdLst/>
              <a:ahLst/>
              <a:cxnLst/>
              <a:rect l="l" t="t" r="r" b="b"/>
              <a:pathLst>
                <a:path w="1399539" h="864234">
                  <a:moveTo>
                    <a:pt x="699490" y="0"/>
                  </a:moveTo>
                  <a:lnTo>
                    <a:pt x="642121" y="1432"/>
                  </a:lnTo>
                  <a:lnTo>
                    <a:pt x="586028" y="5654"/>
                  </a:lnTo>
                  <a:lnTo>
                    <a:pt x="531393" y="12554"/>
                  </a:lnTo>
                  <a:lnTo>
                    <a:pt x="478396" y="22023"/>
                  </a:lnTo>
                  <a:lnTo>
                    <a:pt x="427215" y="33947"/>
                  </a:lnTo>
                  <a:lnTo>
                    <a:pt x="378032" y="48217"/>
                  </a:lnTo>
                  <a:lnTo>
                    <a:pt x="331027" y="64721"/>
                  </a:lnTo>
                  <a:lnTo>
                    <a:pt x="286379" y="83348"/>
                  </a:lnTo>
                  <a:lnTo>
                    <a:pt x="244268" y="103986"/>
                  </a:lnTo>
                  <a:lnTo>
                    <a:pt x="204874" y="126525"/>
                  </a:lnTo>
                  <a:lnTo>
                    <a:pt x="168378" y="150853"/>
                  </a:lnTo>
                  <a:lnTo>
                    <a:pt x="134960" y="176859"/>
                  </a:lnTo>
                  <a:lnTo>
                    <a:pt x="104798" y="204432"/>
                  </a:lnTo>
                  <a:lnTo>
                    <a:pt x="78075" y="233461"/>
                  </a:lnTo>
                  <a:lnTo>
                    <a:pt x="54968" y="263834"/>
                  </a:lnTo>
                  <a:lnTo>
                    <a:pt x="20328" y="328170"/>
                  </a:lnTo>
                  <a:lnTo>
                    <a:pt x="2318" y="396549"/>
                  </a:lnTo>
                  <a:lnTo>
                    <a:pt x="0" y="431977"/>
                  </a:lnTo>
                  <a:lnTo>
                    <a:pt x="2318" y="467407"/>
                  </a:lnTo>
                  <a:lnTo>
                    <a:pt x="20328" y="535789"/>
                  </a:lnTo>
                  <a:lnTo>
                    <a:pt x="54968" y="600126"/>
                  </a:lnTo>
                  <a:lnTo>
                    <a:pt x="78075" y="630499"/>
                  </a:lnTo>
                  <a:lnTo>
                    <a:pt x="104798" y="659528"/>
                  </a:lnTo>
                  <a:lnTo>
                    <a:pt x="134960" y="687101"/>
                  </a:lnTo>
                  <a:lnTo>
                    <a:pt x="168378" y="713107"/>
                  </a:lnTo>
                  <a:lnTo>
                    <a:pt x="204874" y="737435"/>
                  </a:lnTo>
                  <a:lnTo>
                    <a:pt x="244268" y="759973"/>
                  </a:lnTo>
                  <a:lnTo>
                    <a:pt x="286379" y="780611"/>
                  </a:lnTo>
                  <a:lnTo>
                    <a:pt x="331027" y="799237"/>
                  </a:lnTo>
                  <a:lnTo>
                    <a:pt x="378032" y="815740"/>
                  </a:lnTo>
                  <a:lnTo>
                    <a:pt x="427215" y="830009"/>
                  </a:lnTo>
                  <a:lnTo>
                    <a:pt x="478396" y="841933"/>
                  </a:lnTo>
                  <a:lnTo>
                    <a:pt x="531393" y="851401"/>
                  </a:lnTo>
                  <a:lnTo>
                    <a:pt x="586028" y="858301"/>
                  </a:lnTo>
                  <a:lnTo>
                    <a:pt x="642121" y="862523"/>
                  </a:lnTo>
                  <a:lnTo>
                    <a:pt x="699490" y="863955"/>
                  </a:lnTo>
                  <a:lnTo>
                    <a:pt x="756860" y="862523"/>
                  </a:lnTo>
                  <a:lnTo>
                    <a:pt x="812952" y="858301"/>
                  </a:lnTo>
                  <a:lnTo>
                    <a:pt x="867588" y="851401"/>
                  </a:lnTo>
                  <a:lnTo>
                    <a:pt x="920586" y="841933"/>
                  </a:lnTo>
                  <a:lnTo>
                    <a:pt x="971767" y="830009"/>
                  </a:lnTo>
                  <a:lnTo>
                    <a:pt x="1020951" y="815740"/>
                  </a:lnTo>
                  <a:lnTo>
                    <a:pt x="1067957" y="799237"/>
                  </a:lnTo>
                  <a:lnTo>
                    <a:pt x="1112606" y="780611"/>
                  </a:lnTo>
                  <a:lnTo>
                    <a:pt x="1154718" y="759973"/>
                  </a:lnTo>
                  <a:lnTo>
                    <a:pt x="1194112" y="737435"/>
                  </a:lnTo>
                  <a:lnTo>
                    <a:pt x="1230609" y="713107"/>
                  </a:lnTo>
                  <a:lnTo>
                    <a:pt x="1264029" y="687101"/>
                  </a:lnTo>
                  <a:lnTo>
                    <a:pt x="1294191" y="659528"/>
                  </a:lnTo>
                  <a:lnTo>
                    <a:pt x="1320915" y="630499"/>
                  </a:lnTo>
                  <a:lnTo>
                    <a:pt x="1344022" y="600126"/>
                  </a:lnTo>
                  <a:lnTo>
                    <a:pt x="1378664" y="535789"/>
                  </a:lnTo>
                  <a:lnTo>
                    <a:pt x="1396675" y="467407"/>
                  </a:lnTo>
                  <a:lnTo>
                    <a:pt x="1398993" y="431977"/>
                  </a:lnTo>
                  <a:lnTo>
                    <a:pt x="1396675" y="396549"/>
                  </a:lnTo>
                  <a:lnTo>
                    <a:pt x="1378664" y="328170"/>
                  </a:lnTo>
                  <a:lnTo>
                    <a:pt x="1344022" y="263834"/>
                  </a:lnTo>
                  <a:lnTo>
                    <a:pt x="1320915" y="233461"/>
                  </a:lnTo>
                  <a:lnTo>
                    <a:pt x="1294191" y="204432"/>
                  </a:lnTo>
                  <a:lnTo>
                    <a:pt x="1264029" y="176859"/>
                  </a:lnTo>
                  <a:lnTo>
                    <a:pt x="1230609" y="150853"/>
                  </a:lnTo>
                  <a:lnTo>
                    <a:pt x="1194112" y="126525"/>
                  </a:lnTo>
                  <a:lnTo>
                    <a:pt x="1154718" y="103986"/>
                  </a:lnTo>
                  <a:lnTo>
                    <a:pt x="1112606" y="83348"/>
                  </a:lnTo>
                  <a:lnTo>
                    <a:pt x="1067957" y="64721"/>
                  </a:lnTo>
                  <a:lnTo>
                    <a:pt x="1020951" y="48217"/>
                  </a:lnTo>
                  <a:lnTo>
                    <a:pt x="971767" y="33947"/>
                  </a:lnTo>
                  <a:lnTo>
                    <a:pt x="920586" y="22023"/>
                  </a:lnTo>
                  <a:lnTo>
                    <a:pt x="867588" y="12554"/>
                  </a:lnTo>
                  <a:lnTo>
                    <a:pt x="812952" y="5654"/>
                  </a:lnTo>
                  <a:lnTo>
                    <a:pt x="756860" y="1432"/>
                  </a:lnTo>
                  <a:lnTo>
                    <a:pt x="699490" y="0"/>
                  </a:lnTo>
                  <a:close/>
                </a:path>
              </a:pathLst>
            </a:custGeom>
            <a:solidFill>
              <a:srgbClr val="56D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82675" y="6940246"/>
              <a:ext cx="1400175" cy="864869"/>
            </a:xfrm>
            <a:custGeom>
              <a:avLst/>
              <a:gdLst/>
              <a:ahLst/>
              <a:cxnLst/>
              <a:rect l="l" t="t" r="r" b="b"/>
              <a:pathLst>
                <a:path w="1400175" h="864870">
                  <a:moveTo>
                    <a:pt x="0" y="432308"/>
                  </a:moveTo>
                  <a:lnTo>
                    <a:pt x="9162" y="362185"/>
                  </a:lnTo>
                  <a:lnTo>
                    <a:pt x="35687" y="295665"/>
                  </a:lnTo>
                  <a:lnTo>
                    <a:pt x="78135" y="233637"/>
                  </a:lnTo>
                  <a:lnTo>
                    <a:pt x="104880" y="204586"/>
                  </a:lnTo>
                  <a:lnTo>
                    <a:pt x="135064" y="176992"/>
                  </a:lnTo>
                  <a:lnTo>
                    <a:pt x="168509" y="150966"/>
                  </a:lnTo>
                  <a:lnTo>
                    <a:pt x="205033" y="126620"/>
                  </a:lnTo>
                  <a:lnTo>
                    <a:pt x="244457" y="104064"/>
                  </a:lnTo>
                  <a:lnTo>
                    <a:pt x="286600" y="83410"/>
                  </a:lnTo>
                  <a:lnTo>
                    <a:pt x="331283" y="64769"/>
                  </a:lnTo>
                  <a:lnTo>
                    <a:pt x="378325" y="48253"/>
                  </a:lnTo>
                  <a:lnTo>
                    <a:pt x="427545" y="33972"/>
                  </a:lnTo>
                  <a:lnTo>
                    <a:pt x="478765" y="22039"/>
                  </a:lnTo>
                  <a:lnTo>
                    <a:pt x="531803" y="12564"/>
                  </a:lnTo>
                  <a:lnTo>
                    <a:pt x="586480" y="5658"/>
                  </a:lnTo>
                  <a:lnTo>
                    <a:pt x="642615" y="1433"/>
                  </a:lnTo>
                  <a:lnTo>
                    <a:pt x="700028" y="0"/>
                  </a:lnTo>
                  <a:lnTo>
                    <a:pt x="757441" y="1433"/>
                  </a:lnTo>
                  <a:lnTo>
                    <a:pt x="813576" y="5658"/>
                  </a:lnTo>
                  <a:lnTo>
                    <a:pt x="868253" y="12564"/>
                  </a:lnTo>
                  <a:lnTo>
                    <a:pt x="921291" y="22039"/>
                  </a:lnTo>
                  <a:lnTo>
                    <a:pt x="972511" y="33972"/>
                  </a:lnTo>
                  <a:lnTo>
                    <a:pt x="1021732" y="48253"/>
                  </a:lnTo>
                  <a:lnTo>
                    <a:pt x="1068773" y="64769"/>
                  </a:lnTo>
                  <a:lnTo>
                    <a:pt x="1113456" y="83410"/>
                  </a:lnTo>
                  <a:lnTo>
                    <a:pt x="1155599" y="104064"/>
                  </a:lnTo>
                  <a:lnTo>
                    <a:pt x="1195023" y="126620"/>
                  </a:lnTo>
                  <a:lnTo>
                    <a:pt x="1231547" y="150966"/>
                  </a:lnTo>
                  <a:lnTo>
                    <a:pt x="1264992" y="176992"/>
                  </a:lnTo>
                  <a:lnTo>
                    <a:pt x="1295176" y="204586"/>
                  </a:lnTo>
                  <a:lnTo>
                    <a:pt x="1321921" y="233637"/>
                  </a:lnTo>
                  <a:lnTo>
                    <a:pt x="1345045" y="264034"/>
                  </a:lnTo>
                  <a:lnTo>
                    <a:pt x="1379712" y="328419"/>
                  </a:lnTo>
                  <a:lnTo>
                    <a:pt x="1397736" y="396852"/>
                  </a:lnTo>
                  <a:lnTo>
                    <a:pt x="1400057" y="432308"/>
                  </a:lnTo>
                  <a:lnTo>
                    <a:pt x="1397736" y="467764"/>
                  </a:lnTo>
                  <a:lnTo>
                    <a:pt x="1379712" y="536196"/>
                  </a:lnTo>
                  <a:lnTo>
                    <a:pt x="1345045" y="600581"/>
                  </a:lnTo>
                  <a:lnTo>
                    <a:pt x="1321921" y="630978"/>
                  </a:lnTo>
                  <a:lnTo>
                    <a:pt x="1295176" y="660029"/>
                  </a:lnTo>
                  <a:lnTo>
                    <a:pt x="1264992" y="687623"/>
                  </a:lnTo>
                  <a:lnTo>
                    <a:pt x="1231547" y="713649"/>
                  </a:lnTo>
                  <a:lnTo>
                    <a:pt x="1195023" y="737996"/>
                  </a:lnTo>
                  <a:lnTo>
                    <a:pt x="1155599" y="760551"/>
                  </a:lnTo>
                  <a:lnTo>
                    <a:pt x="1113456" y="781205"/>
                  </a:lnTo>
                  <a:lnTo>
                    <a:pt x="1068773" y="799846"/>
                  </a:lnTo>
                  <a:lnTo>
                    <a:pt x="1021732" y="816362"/>
                  </a:lnTo>
                  <a:lnTo>
                    <a:pt x="972511" y="830643"/>
                  </a:lnTo>
                  <a:lnTo>
                    <a:pt x="921291" y="842576"/>
                  </a:lnTo>
                  <a:lnTo>
                    <a:pt x="868253" y="852052"/>
                  </a:lnTo>
                  <a:lnTo>
                    <a:pt x="813576" y="858957"/>
                  </a:lnTo>
                  <a:lnTo>
                    <a:pt x="757441" y="863183"/>
                  </a:lnTo>
                  <a:lnTo>
                    <a:pt x="700028" y="864616"/>
                  </a:lnTo>
                  <a:lnTo>
                    <a:pt x="642615" y="863183"/>
                  </a:lnTo>
                  <a:lnTo>
                    <a:pt x="586480" y="858957"/>
                  </a:lnTo>
                  <a:lnTo>
                    <a:pt x="531803" y="852052"/>
                  </a:lnTo>
                  <a:lnTo>
                    <a:pt x="478765" y="842576"/>
                  </a:lnTo>
                  <a:lnTo>
                    <a:pt x="427545" y="830643"/>
                  </a:lnTo>
                  <a:lnTo>
                    <a:pt x="378325" y="816362"/>
                  </a:lnTo>
                  <a:lnTo>
                    <a:pt x="331283" y="799846"/>
                  </a:lnTo>
                  <a:lnTo>
                    <a:pt x="286600" y="781205"/>
                  </a:lnTo>
                  <a:lnTo>
                    <a:pt x="244457" y="760551"/>
                  </a:lnTo>
                  <a:lnTo>
                    <a:pt x="205033" y="737996"/>
                  </a:lnTo>
                  <a:lnTo>
                    <a:pt x="168509" y="713649"/>
                  </a:lnTo>
                  <a:lnTo>
                    <a:pt x="135064" y="687623"/>
                  </a:lnTo>
                  <a:lnTo>
                    <a:pt x="104880" y="660029"/>
                  </a:lnTo>
                  <a:lnTo>
                    <a:pt x="78135" y="630978"/>
                  </a:lnTo>
                  <a:lnTo>
                    <a:pt x="55011" y="600581"/>
                  </a:lnTo>
                  <a:lnTo>
                    <a:pt x="20344" y="536196"/>
                  </a:lnTo>
                  <a:lnTo>
                    <a:pt x="2320" y="467764"/>
                  </a:lnTo>
                  <a:lnTo>
                    <a:pt x="0" y="432308"/>
                  </a:lnTo>
                  <a:close/>
                </a:path>
              </a:pathLst>
            </a:custGeom>
            <a:ln w="12709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98995" y="7010400"/>
            <a:ext cx="767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on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ent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65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40629" y="7189002"/>
            <a:ext cx="804545" cy="542290"/>
            <a:chOff x="4540629" y="7189002"/>
            <a:chExt cx="804545" cy="542290"/>
          </a:xfrm>
        </p:grpSpPr>
        <p:sp>
          <p:nvSpPr>
            <p:cNvPr id="28" name="object 28"/>
            <p:cNvSpPr/>
            <p:nvPr/>
          </p:nvSpPr>
          <p:spPr>
            <a:xfrm>
              <a:off x="4547297" y="7195665"/>
              <a:ext cx="790575" cy="528320"/>
            </a:xfrm>
            <a:custGeom>
              <a:avLst/>
              <a:gdLst/>
              <a:ahLst/>
              <a:cxnLst/>
              <a:rect l="l" t="t" r="r" b="b"/>
              <a:pathLst>
                <a:path w="790575" h="528320">
                  <a:moveTo>
                    <a:pt x="395008" y="0"/>
                  </a:moveTo>
                  <a:lnTo>
                    <a:pt x="336635" y="2862"/>
                  </a:lnTo>
                  <a:lnTo>
                    <a:pt x="280923" y="11176"/>
                  </a:lnTo>
                  <a:lnTo>
                    <a:pt x="228481" y="24534"/>
                  </a:lnTo>
                  <a:lnTo>
                    <a:pt x="179920" y="42528"/>
                  </a:lnTo>
                  <a:lnTo>
                    <a:pt x="135852" y="64749"/>
                  </a:lnTo>
                  <a:lnTo>
                    <a:pt x="96887" y="90789"/>
                  </a:lnTo>
                  <a:lnTo>
                    <a:pt x="63637" y="120239"/>
                  </a:lnTo>
                  <a:lnTo>
                    <a:pt x="36712" y="152692"/>
                  </a:lnTo>
                  <a:lnTo>
                    <a:pt x="16723" y="187739"/>
                  </a:lnTo>
                  <a:lnTo>
                    <a:pt x="4282" y="224972"/>
                  </a:lnTo>
                  <a:lnTo>
                    <a:pt x="0" y="263982"/>
                  </a:lnTo>
                  <a:lnTo>
                    <a:pt x="4282" y="302992"/>
                  </a:lnTo>
                  <a:lnTo>
                    <a:pt x="16723" y="340224"/>
                  </a:lnTo>
                  <a:lnTo>
                    <a:pt x="36712" y="375271"/>
                  </a:lnTo>
                  <a:lnTo>
                    <a:pt x="63637" y="407724"/>
                  </a:lnTo>
                  <a:lnTo>
                    <a:pt x="96887" y="437174"/>
                  </a:lnTo>
                  <a:lnTo>
                    <a:pt x="135852" y="463214"/>
                  </a:lnTo>
                  <a:lnTo>
                    <a:pt x="179920" y="485435"/>
                  </a:lnTo>
                  <a:lnTo>
                    <a:pt x="228481" y="503429"/>
                  </a:lnTo>
                  <a:lnTo>
                    <a:pt x="280923" y="516787"/>
                  </a:lnTo>
                  <a:lnTo>
                    <a:pt x="336635" y="525102"/>
                  </a:lnTo>
                  <a:lnTo>
                    <a:pt x="395008" y="527964"/>
                  </a:lnTo>
                  <a:lnTo>
                    <a:pt x="453377" y="525102"/>
                  </a:lnTo>
                  <a:lnTo>
                    <a:pt x="509087" y="516787"/>
                  </a:lnTo>
                  <a:lnTo>
                    <a:pt x="561527" y="503429"/>
                  </a:lnTo>
                  <a:lnTo>
                    <a:pt x="610086" y="485435"/>
                  </a:lnTo>
                  <a:lnTo>
                    <a:pt x="654153" y="463214"/>
                  </a:lnTo>
                  <a:lnTo>
                    <a:pt x="693117" y="437174"/>
                  </a:lnTo>
                  <a:lnTo>
                    <a:pt x="726366" y="407724"/>
                  </a:lnTo>
                  <a:lnTo>
                    <a:pt x="753291" y="375271"/>
                  </a:lnTo>
                  <a:lnTo>
                    <a:pt x="773279" y="340224"/>
                  </a:lnTo>
                  <a:lnTo>
                    <a:pt x="785720" y="302992"/>
                  </a:lnTo>
                  <a:lnTo>
                    <a:pt x="790003" y="263982"/>
                  </a:lnTo>
                  <a:lnTo>
                    <a:pt x="785720" y="224972"/>
                  </a:lnTo>
                  <a:lnTo>
                    <a:pt x="773279" y="187739"/>
                  </a:lnTo>
                  <a:lnTo>
                    <a:pt x="753291" y="152692"/>
                  </a:lnTo>
                  <a:lnTo>
                    <a:pt x="726366" y="120239"/>
                  </a:lnTo>
                  <a:lnTo>
                    <a:pt x="693117" y="90789"/>
                  </a:lnTo>
                  <a:lnTo>
                    <a:pt x="654153" y="64749"/>
                  </a:lnTo>
                  <a:lnTo>
                    <a:pt x="610086" y="42528"/>
                  </a:lnTo>
                  <a:lnTo>
                    <a:pt x="561527" y="24534"/>
                  </a:lnTo>
                  <a:lnTo>
                    <a:pt x="509087" y="11176"/>
                  </a:lnTo>
                  <a:lnTo>
                    <a:pt x="453377" y="2862"/>
                  </a:lnTo>
                  <a:lnTo>
                    <a:pt x="395008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47297" y="7195669"/>
              <a:ext cx="791210" cy="528955"/>
            </a:xfrm>
            <a:custGeom>
              <a:avLst/>
              <a:gdLst/>
              <a:ahLst/>
              <a:cxnLst/>
              <a:rect l="l" t="t" r="r" b="b"/>
              <a:pathLst>
                <a:path w="791210" h="528954">
                  <a:moveTo>
                    <a:pt x="0" y="264179"/>
                  </a:moveTo>
                  <a:lnTo>
                    <a:pt x="4286" y="225140"/>
                  </a:lnTo>
                  <a:lnTo>
                    <a:pt x="16736" y="187880"/>
                  </a:lnTo>
                  <a:lnTo>
                    <a:pt x="36740" y="152807"/>
                  </a:lnTo>
                  <a:lnTo>
                    <a:pt x="63685" y="120330"/>
                  </a:lnTo>
                  <a:lnTo>
                    <a:pt x="96961" y="90858"/>
                  </a:lnTo>
                  <a:lnTo>
                    <a:pt x="135955" y="64798"/>
                  </a:lnTo>
                  <a:lnTo>
                    <a:pt x="180057" y="42560"/>
                  </a:lnTo>
                  <a:lnTo>
                    <a:pt x="228654" y="24553"/>
                  </a:lnTo>
                  <a:lnTo>
                    <a:pt x="281135" y="11185"/>
                  </a:lnTo>
                  <a:lnTo>
                    <a:pt x="336889" y="2864"/>
                  </a:lnTo>
                  <a:lnTo>
                    <a:pt x="395304" y="0"/>
                  </a:lnTo>
                  <a:lnTo>
                    <a:pt x="453719" y="2864"/>
                  </a:lnTo>
                  <a:lnTo>
                    <a:pt x="509473" y="11185"/>
                  </a:lnTo>
                  <a:lnTo>
                    <a:pt x="561954" y="24553"/>
                  </a:lnTo>
                  <a:lnTo>
                    <a:pt x="610551" y="42560"/>
                  </a:lnTo>
                  <a:lnTo>
                    <a:pt x="654653" y="64798"/>
                  </a:lnTo>
                  <a:lnTo>
                    <a:pt x="693647" y="90858"/>
                  </a:lnTo>
                  <a:lnTo>
                    <a:pt x="726922" y="120330"/>
                  </a:lnTo>
                  <a:lnTo>
                    <a:pt x="753868" y="152807"/>
                  </a:lnTo>
                  <a:lnTo>
                    <a:pt x="773872" y="187880"/>
                  </a:lnTo>
                  <a:lnTo>
                    <a:pt x="786322" y="225140"/>
                  </a:lnTo>
                  <a:lnTo>
                    <a:pt x="790608" y="264179"/>
                  </a:lnTo>
                  <a:lnTo>
                    <a:pt x="786322" y="303217"/>
                  </a:lnTo>
                  <a:lnTo>
                    <a:pt x="773872" y="340477"/>
                  </a:lnTo>
                  <a:lnTo>
                    <a:pt x="753868" y="375550"/>
                  </a:lnTo>
                  <a:lnTo>
                    <a:pt x="726922" y="408027"/>
                  </a:lnTo>
                  <a:lnTo>
                    <a:pt x="693647" y="437500"/>
                  </a:lnTo>
                  <a:lnTo>
                    <a:pt x="654653" y="463559"/>
                  </a:lnTo>
                  <a:lnTo>
                    <a:pt x="610551" y="485797"/>
                  </a:lnTo>
                  <a:lnTo>
                    <a:pt x="561954" y="503804"/>
                  </a:lnTo>
                  <a:lnTo>
                    <a:pt x="509473" y="517173"/>
                  </a:lnTo>
                  <a:lnTo>
                    <a:pt x="453719" y="525493"/>
                  </a:lnTo>
                  <a:lnTo>
                    <a:pt x="395304" y="528358"/>
                  </a:lnTo>
                  <a:lnTo>
                    <a:pt x="336889" y="525493"/>
                  </a:lnTo>
                  <a:lnTo>
                    <a:pt x="281135" y="517173"/>
                  </a:lnTo>
                  <a:lnTo>
                    <a:pt x="228654" y="503804"/>
                  </a:lnTo>
                  <a:lnTo>
                    <a:pt x="180057" y="485797"/>
                  </a:lnTo>
                  <a:lnTo>
                    <a:pt x="135955" y="463559"/>
                  </a:lnTo>
                  <a:lnTo>
                    <a:pt x="96961" y="437500"/>
                  </a:lnTo>
                  <a:lnTo>
                    <a:pt x="63685" y="408027"/>
                  </a:lnTo>
                  <a:lnTo>
                    <a:pt x="36740" y="375550"/>
                  </a:lnTo>
                  <a:lnTo>
                    <a:pt x="16736" y="340477"/>
                  </a:lnTo>
                  <a:lnTo>
                    <a:pt x="4286" y="303217"/>
                  </a:lnTo>
                  <a:lnTo>
                    <a:pt x="0" y="264179"/>
                  </a:lnTo>
                  <a:close/>
                </a:path>
              </a:pathLst>
            </a:custGeom>
            <a:ln w="12709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75613" y="7379207"/>
            <a:ext cx="346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groupX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865" y="6223598"/>
            <a:ext cx="3001913" cy="202435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814906" y="7123176"/>
            <a:ext cx="346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groupX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0218" y="7086600"/>
            <a:ext cx="37973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40" marR="5080" indent="-3175">
              <a:lnSpc>
                <a:spcPct val="102200"/>
              </a:lnSpc>
              <a:spcBef>
                <a:spcPts val="75"/>
              </a:spcBef>
            </a:pP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on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ent  </a:t>
            </a: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65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03074" y="6339878"/>
            <a:ext cx="586105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Everyone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Contributors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75001" y="6918086"/>
            <a:ext cx="898525" cy="446405"/>
            <a:chOff x="5675001" y="6918086"/>
            <a:chExt cx="898525" cy="446405"/>
          </a:xfrm>
        </p:grpSpPr>
        <p:sp>
          <p:nvSpPr>
            <p:cNvPr id="36" name="object 36"/>
            <p:cNvSpPr/>
            <p:nvPr/>
          </p:nvSpPr>
          <p:spPr>
            <a:xfrm>
              <a:off x="5681668" y="6924747"/>
              <a:ext cx="884555" cy="432434"/>
            </a:xfrm>
            <a:custGeom>
              <a:avLst/>
              <a:gdLst/>
              <a:ahLst/>
              <a:cxnLst/>
              <a:rect l="l" t="t" r="r" b="b"/>
              <a:pathLst>
                <a:path w="884554" h="432434">
                  <a:moveTo>
                    <a:pt x="442226" y="0"/>
                  </a:moveTo>
                  <a:lnTo>
                    <a:pt x="376877" y="2343"/>
                  </a:lnTo>
                  <a:lnTo>
                    <a:pt x="314506" y="9151"/>
                  </a:lnTo>
                  <a:lnTo>
                    <a:pt x="255795" y="20089"/>
                  </a:lnTo>
                  <a:lnTo>
                    <a:pt x="201430" y="34822"/>
                  </a:lnTo>
                  <a:lnTo>
                    <a:pt x="152094" y="53016"/>
                  </a:lnTo>
                  <a:lnTo>
                    <a:pt x="108471" y="74336"/>
                  </a:lnTo>
                  <a:lnTo>
                    <a:pt x="71245" y="98448"/>
                  </a:lnTo>
                  <a:lnTo>
                    <a:pt x="41101" y="125018"/>
                  </a:lnTo>
                  <a:lnTo>
                    <a:pt x="4794" y="184192"/>
                  </a:lnTo>
                  <a:lnTo>
                    <a:pt x="0" y="216128"/>
                  </a:lnTo>
                  <a:lnTo>
                    <a:pt x="4794" y="248067"/>
                  </a:lnTo>
                  <a:lnTo>
                    <a:pt x="41101" y="307244"/>
                  </a:lnTo>
                  <a:lnTo>
                    <a:pt x="71245" y="333814"/>
                  </a:lnTo>
                  <a:lnTo>
                    <a:pt x="108471" y="357925"/>
                  </a:lnTo>
                  <a:lnTo>
                    <a:pt x="152094" y="379245"/>
                  </a:lnTo>
                  <a:lnTo>
                    <a:pt x="201430" y="397438"/>
                  </a:lnTo>
                  <a:lnTo>
                    <a:pt x="255795" y="412170"/>
                  </a:lnTo>
                  <a:lnTo>
                    <a:pt x="314506" y="423106"/>
                  </a:lnTo>
                  <a:lnTo>
                    <a:pt x="376877" y="429913"/>
                  </a:lnTo>
                  <a:lnTo>
                    <a:pt x="442226" y="432257"/>
                  </a:lnTo>
                  <a:lnTo>
                    <a:pt x="507578" y="429913"/>
                  </a:lnTo>
                  <a:lnTo>
                    <a:pt x="569952" y="423106"/>
                  </a:lnTo>
                  <a:lnTo>
                    <a:pt x="628665" y="412170"/>
                  </a:lnTo>
                  <a:lnTo>
                    <a:pt x="683032" y="397438"/>
                  </a:lnTo>
                  <a:lnTo>
                    <a:pt x="732369" y="379245"/>
                  </a:lnTo>
                  <a:lnTo>
                    <a:pt x="775993" y="357925"/>
                  </a:lnTo>
                  <a:lnTo>
                    <a:pt x="813219" y="333814"/>
                  </a:lnTo>
                  <a:lnTo>
                    <a:pt x="843363" y="307244"/>
                  </a:lnTo>
                  <a:lnTo>
                    <a:pt x="879671" y="248067"/>
                  </a:lnTo>
                  <a:lnTo>
                    <a:pt x="884466" y="216128"/>
                  </a:lnTo>
                  <a:lnTo>
                    <a:pt x="879671" y="184192"/>
                  </a:lnTo>
                  <a:lnTo>
                    <a:pt x="843363" y="125018"/>
                  </a:lnTo>
                  <a:lnTo>
                    <a:pt x="813219" y="98448"/>
                  </a:lnTo>
                  <a:lnTo>
                    <a:pt x="775993" y="74336"/>
                  </a:lnTo>
                  <a:lnTo>
                    <a:pt x="732369" y="53016"/>
                  </a:lnTo>
                  <a:lnTo>
                    <a:pt x="683032" y="34822"/>
                  </a:lnTo>
                  <a:lnTo>
                    <a:pt x="628665" y="20089"/>
                  </a:lnTo>
                  <a:lnTo>
                    <a:pt x="569952" y="9151"/>
                  </a:lnTo>
                  <a:lnTo>
                    <a:pt x="507578" y="2343"/>
                  </a:lnTo>
                  <a:lnTo>
                    <a:pt x="442226" y="0"/>
                  </a:lnTo>
                  <a:close/>
                </a:path>
              </a:pathLst>
            </a:custGeom>
            <a:solidFill>
              <a:srgbClr val="B59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81668" y="6924753"/>
              <a:ext cx="885190" cy="433070"/>
            </a:xfrm>
            <a:custGeom>
              <a:avLst/>
              <a:gdLst/>
              <a:ahLst/>
              <a:cxnLst/>
              <a:rect l="l" t="t" r="r" b="b"/>
              <a:pathLst>
                <a:path w="885190" h="433070">
                  <a:moveTo>
                    <a:pt x="0" y="216286"/>
                  </a:moveTo>
                  <a:lnTo>
                    <a:pt x="15808" y="158789"/>
                  </a:lnTo>
                  <a:lnTo>
                    <a:pt x="60423" y="107122"/>
                  </a:lnTo>
                  <a:lnTo>
                    <a:pt x="92214" y="84120"/>
                  </a:lnTo>
                  <a:lnTo>
                    <a:pt x="129625" y="63348"/>
                  </a:lnTo>
                  <a:lnTo>
                    <a:pt x="172128" y="45066"/>
                  </a:lnTo>
                  <a:lnTo>
                    <a:pt x="219195" y="29529"/>
                  </a:lnTo>
                  <a:lnTo>
                    <a:pt x="270300" y="16996"/>
                  </a:lnTo>
                  <a:lnTo>
                    <a:pt x="324916" y="7725"/>
                  </a:lnTo>
                  <a:lnTo>
                    <a:pt x="382514" y="1974"/>
                  </a:lnTo>
                  <a:lnTo>
                    <a:pt x="442568" y="0"/>
                  </a:lnTo>
                  <a:lnTo>
                    <a:pt x="502622" y="1974"/>
                  </a:lnTo>
                  <a:lnTo>
                    <a:pt x="560220" y="7725"/>
                  </a:lnTo>
                  <a:lnTo>
                    <a:pt x="614836" y="16996"/>
                  </a:lnTo>
                  <a:lnTo>
                    <a:pt x="665941" y="29529"/>
                  </a:lnTo>
                  <a:lnTo>
                    <a:pt x="713008" y="45066"/>
                  </a:lnTo>
                  <a:lnTo>
                    <a:pt x="755511" y="63348"/>
                  </a:lnTo>
                  <a:lnTo>
                    <a:pt x="792922" y="84120"/>
                  </a:lnTo>
                  <a:lnTo>
                    <a:pt x="824713" y="107122"/>
                  </a:lnTo>
                  <a:lnTo>
                    <a:pt x="869328" y="158789"/>
                  </a:lnTo>
                  <a:lnTo>
                    <a:pt x="885137" y="216286"/>
                  </a:lnTo>
                  <a:lnTo>
                    <a:pt x="881097" y="245635"/>
                  </a:lnTo>
                  <a:lnTo>
                    <a:pt x="850357" y="300475"/>
                  </a:lnTo>
                  <a:lnTo>
                    <a:pt x="792922" y="348453"/>
                  </a:lnTo>
                  <a:lnTo>
                    <a:pt x="755511" y="369224"/>
                  </a:lnTo>
                  <a:lnTo>
                    <a:pt x="713008" y="387507"/>
                  </a:lnTo>
                  <a:lnTo>
                    <a:pt x="665941" y="403044"/>
                  </a:lnTo>
                  <a:lnTo>
                    <a:pt x="614836" y="415576"/>
                  </a:lnTo>
                  <a:lnTo>
                    <a:pt x="560220" y="424847"/>
                  </a:lnTo>
                  <a:lnTo>
                    <a:pt x="502622" y="430599"/>
                  </a:lnTo>
                  <a:lnTo>
                    <a:pt x="442568" y="432573"/>
                  </a:lnTo>
                  <a:lnTo>
                    <a:pt x="382514" y="430599"/>
                  </a:lnTo>
                  <a:lnTo>
                    <a:pt x="324916" y="424847"/>
                  </a:lnTo>
                  <a:lnTo>
                    <a:pt x="270300" y="415576"/>
                  </a:lnTo>
                  <a:lnTo>
                    <a:pt x="219195" y="403044"/>
                  </a:lnTo>
                  <a:lnTo>
                    <a:pt x="172128" y="387507"/>
                  </a:lnTo>
                  <a:lnTo>
                    <a:pt x="129625" y="369224"/>
                  </a:lnTo>
                  <a:lnTo>
                    <a:pt x="92214" y="348453"/>
                  </a:lnTo>
                  <a:lnTo>
                    <a:pt x="60423" y="325450"/>
                  </a:lnTo>
                  <a:lnTo>
                    <a:pt x="15808" y="273784"/>
                  </a:lnTo>
                  <a:lnTo>
                    <a:pt x="0" y="216286"/>
                  </a:lnTo>
                  <a:close/>
                </a:path>
              </a:pathLst>
            </a:custGeom>
            <a:ln w="12709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62756" y="6992111"/>
            <a:ext cx="53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107314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ic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ion  </a:t>
            </a:r>
            <a:r>
              <a:rPr sz="900" spc="-20" dirty="0">
                <a:latin typeface="Tahoma"/>
                <a:cs typeface="Tahoma"/>
              </a:rPr>
              <a:t>Admin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6949" y="87279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863" y="7505700"/>
            <a:ext cx="5556885" cy="3892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5080" indent="-635">
              <a:lnSpc>
                <a:spcPts val="1420"/>
              </a:lnSpc>
              <a:spcBef>
                <a:spcPts val="160"/>
              </a:spcBef>
            </a:pPr>
            <a:r>
              <a:rPr sz="1200" spc="-105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addition,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HTTP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headers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150" spc="-10" dirty="0">
                <a:latin typeface="Tahoma"/>
                <a:cs typeface="Tahoma"/>
              </a:rPr>
              <a:t>authorization</a:t>
            </a:r>
            <a:r>
              <a:rPr sz="1150" spc="-4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150" spc="-10" dirty="0">
                <a:latin typeface="Tahoma"/>
                <a:cs typeface="Tahoma"/>
              </a:rPr>
              <a:t>proxy-authorization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should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not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included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150" spc="-5" dirty="0">
                <a:latin typeface="Tahoma"/>
                <a:cs typeface="Tahoma"/>
              </a:rPr>
              <a:t>/</a:t>
            </a:r>
            <a:r>
              <a:rPr sz="1150" spc="10" dirty="0">
                <a:latin typeface="Tahoma"/>
                <a:cs typeface="Tahoma"/>
              </a:rPr>
              <a:t>cl</a:t>
            </a:r>
            <a:r>
              <a:rPr sz="1150" spc="15" dirty="0">
                <a:latin typeface="Tahoma"/>
                <a:cs typeface="Tahoma"/>
              </a:rPr>
              <a:t>i</a:t>
            </a:r>
            <a:r>
              <a:rPr sz="1150" spc="-15" dirty="0">
                <a:latin typeface="Tahoma"/>
                <a:cs typeface="Tahoma"/>
              </a:rPr>
              <a:t>e</a:t>
            </a:r>
            <a:r>
              <a:rPr sz="1150" spc="10" dirty="0">
                <a:latin typeface="Tahoma"/>
                <a:cs typeface="Tahoma"/>
              </a:rPr>
              <a:t>n</a:t>
            </a:r>
            <a:r>
              <a:rPr sz="1150" spc="-25" dirty="0">
                <a:latin typeface="Tahoma"/>
                <a:cs typeface="Tahoma"/>
              </a:rPr>
              <a:t>t</a:t>
            </a:r>
            <a:r>
              <a:rPr sz="1150" spc="10" dirty="0">
                <a:latin typeface="Tahoma"/>
                <a:cs typeface="Tahoma"/>
              </a:rPr>
              <a:t>h</a:t>
            </a:r>
            <a:r>
              <a:rPr sz="1150" spc="-15" dirty="0">
                <a:latin typeface="Tahoma"/>
                <a:cs typeface="Tahoma"/>
              </a:rPr>
              <a:t>e</a:t>
            </a:r>
            <a:r>
              <a:rPr sz="1150" spc="-30" dirty="0">
                <a:latin typeface="Tahoma"/>
                <a:cs typeface="Tahoma"/>
              </a:rPr>
              <a:t>a</a:t>
            </a:r>
            <a:r>
              <a:rPr sz="1150" dirty="0">
                <a:latin typeface="Tahoma"/>
                <a:cs typeface="Tahoma"/>
              </a:rPr>
              <a:t>d</a:t>
            </a:r>
            <a:r>
              <a:rPr sz="1150" spc="-15" dirty="0">
                <a:latin typeface="Tahoma"/>
                <a:cs typeface="Tahoma"/>
              </a:rPr>
              <a:t>e</a:t>
            </a:r>
            <a:r>
              <a:rPr sz="1150" spc="-30" dirty="0">
                <a:latin typeface="Tahoma"/>
                <a:cs typeface="Tahoma"/>
              </a:rPr>
              <a:t>r</a:t>
            </a:r>
            <a:r>
              <a:rPr sz="1150" spc="-75" dirty="0">
                <a:latin typeface="Tahoma"/>
                <a:cs typeface="Tahoma"/>
              </a:rPr>
              <a:t>s</a:t>
            </a:r>
            <a:r>
              <a:rPr sz="1150" spc="-5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sec</a:t>
            </a:r>
            <a:r>
              <a:rPr sz="1200" spc="-7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(</a:t>
            </a:r>
            <a:r>
              <a:rPr sz="1250" i="1" spc="-95" dirty="0">
                <a:latin typeface="Trebuchet MS"/>
                <a:cs typeface="Trebuchet MS"/>
              </a:rPr>
              <a:t>c</a:t>
            </a:r>
            <a:r>
              <a:rPr sz="1250" i="1" spc="-65" dirty="0">
                <a:latin typeface="Trebuchet MS"/>
                <a:cs typeface="Trebuchet MS"/>
              </a:rPr>
              <a:t>l</a:t>
            </a:r>
            <a:r>
              <a:rPr sz="1250" i="1" spc="-110" dirty="0">
                <a:latin typeface="Trebuchet MS"/>
                <a:cs typeface="Trebuchet MS"/>
              </a:rPr>
              <a:t>i</a:t>
            </a:r>
            <a:r>
              <a:rPr sz="1250" i="1" spc="-80" dirty="0">
                <a:latin typeface="Trebuchet MS"/>
                <a:cs typeface="Trebuchet MS"/>
              </a:rPr>
              <a:t>e</a:t>
            </a:r>
            <a:r>
              <a:rPr sz="1250" i="1" spc="-30" dirty="0">
                <a:latin typeface="Trebuchet MS"/>
                <a:cs typeface="Trebuchet MS"/>
              </a:rPr>
              <a:t>n</a:t>
            </a:r>
            <a:r>
              <a:rPr sz="1250" i="1" spc="-170" dirty="0">
                <a:latin typeface="Trebuchet MS"/>
                <a:cs typeface="Trebuchet MS"/>
              </a:rPr>
              <a:t>t</a:t>
            </a:r>
            <a:r>
              <a:rPr sz="1250" i="1" spc="-45" dirty="0">
                <a:latin typeface="Trebuchet MS"/>
                <a:cs typeface="Trebuchet MS"/>
              </a:rPr>
              <a:t>h</a:t>
            </a:r>
            <a:r>
              <a:rPr sz="1250" i="1" spc="-80" dirty="0">
                <a:latin typeface="Trebuchet MS"/>
                <a:cs typeface="Trebuchet MS"/>
              </a:rPr>
              <a:t>ea</a:t>
            </a:r>
            <a:r>
              <a:rPr sz="1250" i="1" spc="-60" dirty="0">
                <a:latin typeface="Trebuchet MS"/>
                <a:cs typeface="Trebuchet MS"/>
              </a:rPr>
              <a:t>d</a:t>
            </a:r>
            <a:r>
              <a:rPr sz="1250" i="1" spc="-80" dirty="0">
                <a:latin typeface="Trebuchet MS"/>
                <a:cs typeface="Trebuchet MS"/>
              </a:rPr>
              <a:t>e</a:t>
            </a:r>
            <a:r>
              <a:rPr sz="1250" i="1" spc="-135" dirty="0">
                <a:latin typeface="Trebuchet MS"/>
                <a:cs typeface="Trebuchet MS"/>
              </a:rPr>
              <a:t>r</a:t>
            </a:r>
            <a:r>
              <a:rPr sz="1250" i="1" spc="-40" dirty="0">
                <a:latin typeface="Trebuchet MS"/>
                <a:cs typeface="Trebuchet MS"/>
              </a:rPr>
              <a:t>s</a:t>
            </a:r>
            <a:r>
              <a:rPr sz="1250" i="1" spc="-130" dirty="0">
                <a:latin typeface="Trebuchet MS"/>
                <a:cs typeface="Trebuchet MS"/>
              </a:rPr>
              <a:t>.</a:t>
            </a:r>
            <a:r>
              <a:rPr sz="1250" i="1" spc="-200" dirty="0">
                <a:latin typeface="Trebuchet MS"/>
                <a:cs typeface="Trebuchet MS"/>
              </a:rPr>
              <a:t>a</a:t>
            </a:r>
            <a:r>
              <a:rPr sz="1250" i="1" spc="-30" dirty="0">
                <a:latin typeface="Trebuchet MS"/>
                <a:cs typeface="Trebuchet MS"/>
              </a:rPr>
              <a:t>n</a:t>
            </a:r>
            <a:r>
              <a:rPr sz="1250" i="1" spc="-65" dirty="0">
                <a:latin typeface="Trebuchet MS"/>
                <a:cs typeface="Trebuchet MS"/>
              </a:rPr>
              <a:t>y</a:t>
            </a:r>
            <a:r>
              <a:rPr sz="1200" spc="-80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939" y="5645403"/>
            <a:ext cx="5340985" cy="141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Security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Considerations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ts val="1390"/>
              </a:lnSpc>
              <a:spcBef>
                <a:spcPts val="1270"/>
              </a:spcBef>
            </a:pPr>
            <a:r>
              <a:rPr sz="1100" spc="-5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websites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login,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200" spc="-50" dirty="0">
                <a:latin typeface="Tahoma"/>
                <a:cs typeface="Tahoma"/>
              </a:rPr>
              <a:t>isable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all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means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getting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authenticated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session.</a:t>
            </a:r>
            <a:r>
              <a:rPr sz="1200" spc="1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following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two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rules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implemented:</a:t>
            </a:r>
            <a:endParaRPr sz="1200">
              <a:latin typeface="Tahoma"/>
              <a:cs typeface="Tahoma"/>
            </a:endParaRPr>
          </a:p>
          <a:p>
            <a:pPr marL="543560">
              <a:lnSpc>
                <a:spcPct val="100000"/>
              </a:lnSpc>
              <a:spcBef>
                <a:spcPts val="1115"/>
              </a:spcBef>
            </a:pPr>
            <a:r>
              <a:rPr sz="1200" i="1" spc="-165" dirty="0">
                <a:latin typeface="Trebuchet MS"/>
                <a:cs typeface="Trebuchet MS"/>
              </a:rPr>
              <a:t>/1010</a:t>
            </a:r>
            <a:r>
              <a:rPr sz="1200" i="1" spc="-85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{</a:t>
            </a:r>
            <a:r>
              <a:rPr sz="1200" i="1" spc="-80" dirty="0">
                <a:latin typeface="Trebuchet MS"/>
                <a:cs typeface="Trebuchet MS"/>
              </a:rPr>
              <a:t> </a:t>
            </a:r>
            <a:r>
              <a:rPr sz="1200" i="1" spc="-135" dirty="0">
                <a:latin typeface="Trebuchet MS"/>
                <a:cs typeface="Trebuchet MS"/>
              </a:rPr>
              <a:t>/type</a:t>
            </a:r>
            <a:r>
              <a:rPr sz="1200" i="1" spc="-80" dirty="0">
                <a:latin typeface="Trebuchet MS"/>
                <a:cs typeface="Trebuchet MS"/>
              </a:rPr>
              <a:t> "deny"</a:t>
            </a:r>
            <a:r>
              <a:rPr sz="1200" i="1" spc="-85" dirty="0">
                <a:latin typeface="Trebuchet MS"/>
                <a:cs typeface="Trebuchet MS"/>
              </a:rPr>
              <a:t> /glob </a:t>
            </a:r>
            <a:r>
              <a:rPr sz="1200" i="1" spc="-35" dirty="0">
                <a:latin typeface="Trebuchet MS"/>
                <a:cs typeface="Trebuchet MS"/>
              </a:rPr>
              <a:t>"*</a:t>
            </a:r>
            <a:r>
              <a:rPr sz="1200" i="1" spc="-80" dirty="0">
                <a:latin typeface="Trebuchet MS"/>
                <a:cs typeface="Trebuchet MS"/>
              </a:rPr>
              <a:t> </a:t>
            </a:r>
            <a:r>
              <a:rPr sz="1200" i="1" spc="-85" dirty="0">
                <a:latin typeface="Trebuchet MS"/>
                <a:cs typeface="Trebuchet MS"/>
              </a:rPr>
              <a:t>*sling:authRequestLogin*"}</a:t>
            </a:r>
            <a:endParaRPr sz="1200">
              <a:latin typeface="Trebuchet MS"/>
              <a:cs typeface="Trebuchet MS"/>
            </a:endParaRPr>
          </a:p>
          <a:p>
            <a:pPr marL="543560">
              <a:lnSpc>
                <a:spcPct val="100000"/>
              </a:lnSpc>
              <a:spcBef>
                <a:spcPts val="1180"/>
              </a:spcBef>
            </a:pPr>
            <a:r>
              <a:rPr sz="1200" i="1" spc="-220" dirty="0">
                <a:latin typeface="Trebuchet MS"/>
                <a:cs typeface="Trebuchet MS"/>
              </a:rPr>
              <a:t>/1011</a:t>
            </a:r>
            <a:r>
              <a:rPr sz="1200" i="1" spc="-210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{</a:t>
            </a:r>
            <a:r>
              <a:rPr sz="1200" i="1" spc="-80" dirty="0">
                <a:latin typeface="Trebuchet MS"/>
                <a:cs typeface="Trebuchet MS"/>
              </a:rPr>
              <a:t> </a:t>
            </a:r>
            <a:r>
              <a:rPr sz="1200" i="1" spc="-135" dirty="0">
                <a:latin typeface="Trebuchet MS"/>
                <a:cs typeface="Trebuchet MS"/>
              </a:rPr>
              <a:t>/type</a:t>
            </a:r>
            <a:r>
              <a:rPr sz="1200" i="1" spc="-75" dirty="0">
                <a:latin typeface="Trebuchet MS"/>
                <a:cs typeface="Trebuchet MS"/>
              </a:rPr>
              <a:t> </a:t>
            </a:r>
            <a:r>
              <a:rPr sz="1200" i="1" spc="-80" dirty="0">
                <a:latin typeface="Trebuchet MS"/>
                <a:cs typeface="Trebuchet MS"/>
              </a:rPr>
              <a:t>"deny"</a:t>
            </a:r>
            <a:r>
              <a:rPr sz="1200" i="1" spc="-85" dirty="0">
                <a:latin typeface="Trebuchet MS"/>
                <a:cs typeface="Trebuchet MS"/>
              </a:rPr>
              <a:t> /glob</a:t>
            </a:r>
            <a:r>
              <a:rPr sz="1200" i="1" spc="-80" dirty="0">
                <a:latin typeface="Trebuchet MS"/>
                <a:cs typeface="Trebuchet MS"/>
              </a:rPr>
              <a:t> </a:t>
            </a:r>
            <a:r>
              <a:rPr sz="1200" i="1" spc="-35" dirty="0">
                <a:latin typeface="Trebuchet MS"/>
                <a:cs typeface="Trebuchet MS"/>
              </a:rPr>
              <a:t>"*</a:t>
            </a:r>
            <a:r>
              <a:rPr sz="1200" i="1" spc="-80" dirty="0">
                <a:latin typeface="Trebuchet MS"/>
                <a:cs typeface="Trebuchet MS"/>
              </a:rPr>
              <a:t> </a:t>
            </a:r>
            <a:r>
              <a:rPr sz="1200" i="1" spc="-90" dirty="0">
                <a:latin typeface="Trebuchet MS"/>
                <a:cs typeface="Trebuchet MS"/>
              </a:rPr>
              <a:t>*j_security_check*"}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7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187" y="4435347"/>
            <a:ext cx="111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46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Security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Considerations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Filtering</a:t>
            </a:r>
            <a:endParaRPr sz="1400">
              <a:latin typeface="Tahoma"/>
              <a:cs typeface="Tahoma"/>
            </a:endParaRPr>
          </a:p>
          <a:p>
            <a:pPr marL="193040" marR="1328420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Configure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reject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invalid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incorrect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requests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wherever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possible.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Requests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whitelist: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valid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trees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valid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extensions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served.</a:t>
            </a:r>
            <a:endParaRPr sz="1100">
              <a:latin typeface="Tahoma"/>
              <a:cs typeface="Tahoma"/>
            </a:endParaRPr>
          </a:p>
          <a:p>
            <a:pPr marL="478155" marR="308610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Both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measure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optimization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method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load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reduced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ty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215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Using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Service-based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Authentication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ResourceResolver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session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solves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problems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like: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Prevent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over-use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abuse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administrative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ResourceResolvers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and/or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Sessions</a:t>
            </a:r>
            <a:endParaRPr sz="1100">
              <a:latin typeface="Tahoma"/>
              <a:cs typeface="Tahoma"/>
            </a:endParaRPr>
          </a:p>
          <a:p>
            <a:pPr marL="478155" marR="274955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0" dirty="0">
                <a:latin typeface="Tahoma"/>
                <a:cs typeface="Tahoma"/>
              </a:rPr>
              <a:t>Allow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ResourceResolvers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and/or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Sessions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without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hard-coded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passwords</a:t>
            </a:r>
            <a:endParaRPr sz="1100">
              <a:latin typeface="Tahoma"/>
              <a:cs typeface="Tahoma"/>
            </a:endParaRPr>
          </a:p>
          <a:p>
            <a:pPr marL="478155" marR="263525" indent="-171450">
              <a:lnSpc>
                <a:spcPct val="105400"/>
              </a:lnSpc>
              <a:spcBef>
                <a:spcPts val="459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0" dirty="0">
                <a:latin typeface="Tahoma"/>
                <a:cs typeface="Tahoma"/>
              </a:rPr>
              <a:t>Allow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specially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level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(as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usually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Unix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systems)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0" dirty="0">
                <a:latin typeface="Tahoma"/>
                <a:cs typeface="Tahoma"/>
              </a:rPr>
              <a:t>Allow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administrators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assignment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8549" y="8727947"/>
            <a:ext cx="1066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3919" y="5645403"/>
            <a:ext cx="2521585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ppin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r>
              <a:rPr sz="1100" spc="-180" dirty="0">
                <a:latin typeface="Tahoma"/>
                <a:cs typeface="Tahoma"/>
              </a:rPr>
              <a:t>21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1824" y="6059919"/>
            <a:ext cx="5969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0"/>
              </a:lnSpc>
            </a:pPr>
            <a:r>
              <a:rPr sz="1100" spc="-135" dirty="0">
                <a:latin typeface="Tahoma"/>
                <a:cs typeface="Tahoma"/>
              </a:rPr>
              <a:t>7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063" y="5896863"/>
              <a:ext cx="4166616" cy="1761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561" y="5994768"/>
              <a:ext cx="3872699" cy="14680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5263" y="6424167"/>
              <a:ext cx="3678936" cy="23652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2800" y="6523319"/>
              <a:ext cx="3427450" cy="20688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368" y="7509255"/>
              <a:ext cx="2459735" cy="11369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9674" y="7607096"/>
              <a:ext cx="2163678" cy="8407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806" y="44353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2888615" cy="108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60000"/>
              </a:lnSpc>
              <a:spcBef>
                <a:spcPts val="370"/>
              </a:spcBef>
            </a:pPr>
            <a:r>
              <a:rPr sz="1100" spc="-60" dirty="0">
                <a:latin typeface="Tahoma"/>
                <a:cs typeface="Tahoma"/>
              </a:rPr>
              <a:t>ResourceResolver </a:t>
            </a:r>
            <a:r>
              <a:rPr sz="1100" spc="-70" dirty="0">
                <a:latin typeface="Tahoma"/>
                <a:cs typeface="Tahoma"/>
              </a:rPr>
              <a:t>“borrows”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 </a:t>
            </a:r>
            <a:r>
              <a:rPr sz="1100" spc="-50" dirty="0">
                <a:latin typeface="Tahoma"/>
                <a:cs typeface="Tahoma"/>
              </a:rPr>
              <a:t>permissions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ssi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y</a:t>
            </a:r>
            <a:r>
              <a:rPr sz="1100" spc="-50" dirty="0">
                <a:latin typeface="Tahoma"/>
                <a:cs typeface="Tahoma"/>
              </a:rPr>
              <a:t>pe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”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35" dirty="0">
                <a:latin typeface="Tahoma"/>
                <a:cs typeface="Tahoma"/>
              </a:rPr>
              <a:t>”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56125" y="3415075"/>
            <a:ext cx="1067435" cy="724535"/>
            <a:chOff x="1656125" y="3415075"/>
            <a:chExt cx="1067435" cy="724535"/>
          </a:xfrm>
        </p:grpSpPr>
        <p:sp>
          <p:nvSpPr>
            <p:cNvPr id="11" name="object 11"/>
            <p:cNvSpPr/>
            <p:nvPr/>
          </p:nvSpPr>
          <p:spPr>
            <a:xfrm>
              <a:off x="1662793" y="3421738"/>
              <a:ext cx="1053465" cy="710565"/>
            </a:xfrm>
            <a:custGeom>
              <a:avLst/>
              <a:gdLst/>
              <a:ahLst/>
              <a:cxnLst/>
              <a:rect l="l" t="t" r="r" b="b"/>
              <a:pathLst>
                <a:path w="1053464" h="710564">
                  <a:moveTo>
                    <a:pt x="934808" y="0"/>
                  </a:moveTo>
                  <a:lnTo>
                    <a:pt x="118389" y="0"/>
                  </a:lnTo>
                  <a:lnTo>
                    <a:pt x="72303" y="9304"/>
                  </a:lnTo>
                  <a:lnTo>
                    <a:pt x="34672" y="34677"/>
                  </a:lnTo>
                  <a:lnTo>
                    <a:pt x="9302" y="72309"/>
                  </a:lnTo>
                  <a:lnTo>
                    <a:pt x="0" y="118389"/>
                  </a:lnTo>
                  <a:lnTo>
                    <a:pt x="0" y="591908"/>
                  </a:lnTo>
                  <a:lnTo>
                    <a:pt x="9302" y="637994"/>
                  </a:lnTo>
                  <a:lnTo>
                    <a:pt x="34672" y="675625"/>
                  </a:lnTo>
                  <a:lnTo>
                    <a:pt x="72303" y="700995"/>
                  </a:lnTo>
                  <a:lnTo>
                    <a:pt x="118389" y="710298"/>
                  </a:lnTo>
                  <a:lnTo>
                    <a:pt x="934808" y="710298"/>
                  </a:lnTo>
                  <a:lnTo>
                    <a:pt x="980889" y="700995"/>
                  </a:lnTo>
                  <a:lnTo>
                    <a:pt x="1018520" y="675625"/>
                  </a:lnTo>
                  <a:lnTo>
                    <a:pt x="1043893" y="637994"/>
                  </a:lnTo>
                  <a:lnTo>
                    <a:pt x="1053198" y="591908"/>
                  </a:lnTo>
                  <a:lnTo>
                    <a:pt x="1053198" y="118389"/>
                  </a:lnTo>
                  <a:lnTo>
                    <a:pt x="1043893" y="72309"/>
                  </a:lnTo>
                  <a:lnTo>
                    <a:pt x="1018520" y="34677"/>
                  </a:lnTo>
                  <a:lnTo>
                    <a:pt x="980889" y="9304"/>
                  </a:lnTo>
                  <a:lnTo>
                    <a:pt x="9348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2793" y="3421743"/>
              <a:ext cx="1054100" cy="711200"/>
            </a:xfrm>
            <a:custGeom>
              <a:avLst/>
              <a:gdLst/>
              <a:ahLst/>
              <a:cxnLst/>
              <a:rect l="l" t="t" r="r" b="b"/>
              <a:pathLst>
                <a:path w="1054100" h="711200">
                  <a:moveTo>
                    <a:pt x="0" y="118474"/>
                  </a:moveTo>
                  <a:lnTo>
                    <a:pt x="9310" y="72358"/>
                  </a:lnTo>
                  <a:lnTo>
                    <a:pt x="34700" y="34700"/>
                  </a:lnTo>
                  <a:lnTo>
                    <a:pt x="72358" y="9310"/>
                  </a:lnTo>
                  <a:lnTo>
                    <a:pt x="118473" y="0"/>
                  </a:lnTo>
                  <a:lnTo>
                    <a:pt x="935518" y="0"/>
                  </a:lnTo>
                  <a:lnTo>
                    <a:pt x="981634" y="9310"/>
                  </a:lnTo>
                  <a:lnTo>
                    <a:pt x="1019292" y="34700"/>
                  </a:lnTo>
                  <a:lnTo>
                    <a:pt x="1044682" y="72358"/>
                  </a:lnTo>
                  <a:lnTo>
                    <a:pt x="1053992" y="118474"/>
                  </a:lnTo>
                  <a:lnTo>
                    <a:pt x="1053992" y="592358"/>
                  </a:lnTo>
                  <a:lnTo>
                    <a:pt x="1044682" y="638474"/>
                  </a:lnTo>
                  <a:lnTo>
                    <a:pt x="1019292" y="676132"/>
                  </a:lnTo>
                  <a:lnTo>
                    <a:pt x="981634" y="701522"/>
                  </a:lnTo>
                  <a:lnTo>
                    <a:pt x="935518" y="710832"/>
                  </a:lnTo>
                  <a:lnTo>
                    <a:pt x="118473" y="710832"/>
                  </a:lnTo>
                  <a:lnTo>
                    <a:pt x="72358" y="701522"/>
                  </a:lnTo>
                  <a:lnTo>
                    <a:pt x="34700" y="676132"/>
                  </a:lnTo>
                  <a:lnTo>
                    <a:pt x="9310" y="638474"/>
                  </a:lnTo>
                  <a:lnTo>
                    <a:pt x="0" y="592358"/>
                  </a:lnTo>
                  <a:lnTo>
                    <a:pt x="0" y="11847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81798" y="3696208"/>
            <a:ext cx="828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ResourceResolver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45141" y="3415075"/>
            <a:ext cx="1067435" cy="724535"/>
            <a:chOff x="3045141" y="3415075"/>
            <a:chExt cx="1067435" cy="724535"/>
          </a:xfrm>
        </p:grpSpPr>
        <p:sp>
          <p:nvSpPr>
            <p:cNvPr id="15" name="object 15"/>
            <p:cNvSpPr/>
            <p:nvPr/>
          </p:nvSpPr>
          <p:spPr>
            <a:xfrm>
              <a:off x="3051808" y="3421738"/>
              <a:ext cx="1053465" cy="710565"/>
            </a:xfrm>
            <a:custGeom>
              <a:avLst/>
              <a:gdLst/>
              <a:ahLst/>
              <a:cxnLst/>
              <a:rect l="l" t="t" r="r" b="b"/>
              <a:pathLst>
                <a:path w="1053464" h="710564">
                  <a:moveTo>
                    <a:pt x="934808" y="0"/>
                  </a:moveTo>
                  <a:lnTo>
                    <a:pt x="118389" y="0"/>
                  </a:lnTo>
                  <a:lnTo>
                    <a:pt x="72303" y="9304"/>
                  </a:lnTo>
                  <a:lnTo>
                    <a:pt x="34672" y="34677"/>
                  </a:lnTo>
                  <a:lnTo>
                    <a:pt x="9302" y="72309"/>
                  </a:lnTo>
                  <a:lnTo>
                    <a:pt x="0" y="118389"/>
                  </a:lnTo>
                  <a:lnTo>
                    <a:pt x="0" y="591908"/>
                  </a:lnTo>
                  <a:lnTo>
                    <a:pt x="9302" y="637994"/>
                  </a:lnTo>
                  <a:lnTo>
                    <a:pt x="34672" y="675625"/>
                  </a:lnTo>
                  <a:lnTo>
                    <a:pt x="72303" y="700995"/>
                  </a:lnTo>
                  <a:lnTo>
                    <a:pt x="118389" y="710298"/>
                  </a:lnTo>
                  <a:lnTo>
                    <a:pt x="934808" y="710298"/>
                  </a:lnTo>
                  <a:lnTo>
                    <a:pt x="980889" y="700995"/>
                  </a:lnTo>
                  <a:lnTo>
                    <a:pt x="1018520" y="675625"/>
                  </a:lnTo>
                  <a:lnTo>
                    <a:pt x="1043893" y="637994"/>
                  </a:lnTo>
                  <a:lnTo>
                    <a:pt x="1053198" y="591908"/>
                  </a:lnTo>
                  <a:lnTo>
                    <a:pt x="1053198" y="118389"/>
                  </a:lnTo>
                  <a:lnTo>
                    <a:pt x="1043893" y="72309"/>
                  </a:lnTo>
                  <a:lnTo>
                    <a:pt x="1018520" y="34677"/>
                  </a:lnTo>
                  <a:lnTo>
                    <a:pt x="980889" y="9304"/>
                  </a:lnTo>
                  <a:lnTo>
                    <a:pt x="9348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1808" y="3421743"/>
              <a:ext cx="1054100" cy="711200"/>
            </a:xfrm>
            <a:custGeom>
              <a:avLst/>
              <a:gdLst/>
              <a:ahLst/>
              <a:cxnLst/>
              <a:rect l="l" t="t" r="r" b="b"/>
              <a:pathLst>
                <a:path w="1054100" h="711200">
                  <a:moveTo>
                    <a:pt x="0" y="118474"/>
                  </a:moveTo>
                  <a:lnTo>
                    <a:pt x="9310" y="72358"/>
                  </a:lnTo>
                  <a:lnTo>
                    <a:pt x="34700" y="34700"/>
                  </a:lnTo>
                  <a:lnTo>
                    <a:pt x="72358" y="9310"/>
                  </a:lnTo>
                  <a:lnTo>
                    <a:pt x="118473" y="0"/>
                  </a:lnTo>
                  <a:lnTo>
                    <a:pt x="935518" y="0"/>
                  </a:lnTo>
                  <a:lnTo>
                    <a:pt x="981634" y="9310"/>
                  </a:lnTo>
                  <a:lnTo>
                    <a:pt x="1019292" y="34700"/>
                  </a:lnTo>
                  <a:lnTo>
                    <a:pt x="1044682" y="72358"/>
                  </a:lnTo>
                  <a:lnTo>
                    <a:pt x="1053992" y="118474"/>
                  </a:lnTo>
                  <a:lnTo>
                    <a:pt x="1053992" y="592358"/>
                  </a:lnTo>
                  <a:lnTo>
                    <a:pt x="1044682" y="638474"/>
                  </a:lnTo>
                  <a:lnTo>
                    <a:pt x="1019292" y="676132"/>
                  </a:lnTo>
                  <a:lnTo>
                    <a:pt x="981634" y="701522"/>
                  </a:lnTo>
                  <a:lnTo>
                    <a:pt x="935518" y="710832"/>
                  </a:lnTo>
                  <a:lnTo>
                    <a:pt x="118473" y="710832"/>
                  </a:lnTo>
                  <a:lnTo>
                    <a:pt x="72358" y="701522"/>
                  </a:lnTo>
                  <a:lnTo>
                    <a:pt x="34700" y="676132"/>
                  </a:lnTo>
                  <a:lnTo>
                    <a:pt x="9310" y="638474"/>
                  </a:lnTo>
                  <a:lnTo>
                    <a:pt x="0" y="592358"/>
                  </a:lnTo>
                  <a:lnTo>
                    <a:pt x="0" y="11847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72407" y="3559047"/>
            <a:ext cx="4248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ctr">
              <a:lnSpc>
                <a:spcPct val="96700"/>
              </a:lnSpc>
              <a:spcBef>
                <a:spcPts val="13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  Service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26586" y="3415075"/>
            <a:ext cx="1067435" cy="724535"/>
            <a:chOff x="4426586" y="3415075"/>
            <a:chExt cx="1067435" cy="724535"/>
          </a:xfrm>
        </p:grpSpPr>
        <p:sp>
          <p:nvSpPr>
            <p:cNvPr id="19" name="object 19"/>
            <p:cNvSpPr/>
            <p:nvPr/>
          </p:nvSpPr>
          <p:spPr>
            <a:xfrm>
              <a:off x="4433253" y="3421738"/>
              <a:ext cx="1053465" cy="710565"/>
            </a:xfrm>
            <a:custGeom>
              <a:avLst/>
              <a:gdLst/>
              <a:ahLst/>
              <a:cxnLst/>
              <a:rect l="l" t="t" r="r" b="b"/>
              <a:pathLst>
                <a:path w="1053464" h="710564">
                  <a:moveTo>
                    <a:pt x="934808" y="0"/>
                  </a:moveTo>
                  <a:lnTo>
                    <a:pt x="118389" y="0"/>
                  </a:lnTo>
                  <a:lnTo>
                    <a:pt x="72303" y="9304"/>
                  </a:lnTo>
                  <a:lnTo>
                    <a:pt x="34672" y="34677"/>
                  </a:lnTo>
                  <a:lnTo>
                    <a:pt x="9302" y="72309"/>
                  </a:lnTo>
                  <a:lnTo>
                    <a:pt x="0" y="118389"/>
                  </a:lnTo>
                  <a:lnTo>
                    <a:pt x="0" y="591908"/>
                  </a:lnTo>
                  <a:lnTo>
                    <a:pt x="9302" y="637994"/>
                  </a:lnTo>
                  <a:lnTo>
                    <a:pt x="34672" y="675625"/>
                  </a:lnTo>
                  <a:lnTo>
                    <a:pt x="72303" y="700995"/>
                  </a:lnTo>
                  <a:lnTo>
                    <a:pt x="118389" y="710298"/>
                  </a:lnTo>
                  <a:lnTo>
                    <a:pt x="934808" y="710298"/>
                  </a:lnTo>
                  <a:lnTo>
                    <a:pt x="980887" y="700995"/>
                  </a:lnTo>
                  <a:lnTo>
                    <a:pt x="1018514" y="675625"/>
                  </a:lnTo>
                  <a:lnTo>
                    <a:pt x="1043883" y="637994"/>
                  </a:lnTo>
                  <a:lnTo>
                    <a:pt x="1053185" y="591908"/>
                  </a:lnTo>
                  <a:lnTo>
                    <a:pt x="1053185" y="118389"/>
                  </a:lnTo>
                  <a:lnTo>
                    <a:pt x="1043883" y="72309"/>
                  </a:lnTo>
                  <a:lnTo>
                    <a:pt x="1018514" y="34677"/>
                  </a:lnTo>
                  <a:lnTo>
                    <a:pt x="980887" y="9304"/>
                  </a:lnTo>
                  <a:lnTo>
                    <a:pt x="9348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33253" y="3421743"/>
              <a:ext cx="1054100" cy="711200"/>
            </a:xfrm>
            <a:custGeom>
              <a:avLst/>
              <a:gdLst/>
              <a:ahLst/>
              <a:cxnLst/>
              <a:rect l="l" t="t" r="r" b="b"/>
              <a:pathLst>
                <a:path w="1054100" h="711200">
                  <a:moveTo>
                    <a:pt x="0" y="118474"/>
                  </a:moveTo>
                  <a:lnTo>
                    <a:pt x="9310" y="72358"/>
                  </a:lnTo>
                  <a:lnTo>
                    <a:pt x="34700" y="34700"/>
                  </a:lnTo>
                  <a:lnTo>
                    <a:pt x="72358" y="9310"/>
                  </a:lnTo>
                  <a:lnTo>
                    <a:pt x="118473" y="0"/>
                  </a:lnTo>
                  <a:lnTo>
                    <a:pt x="935518" y="0"/>
                  </a:lnTo>
                  <a:lnTo>
                    <a:pt x="981634" y="9310"/>
                  </a:lnTo>
                  <a:lnTo>
                    <a:pt x="1019292" y="34700"/>
                  </a:lnTo>
                  <a:lnTo>
                    <a:pt x="1044682" y="72358"/>
                  </a:lnTo>
                  <a:lnTo>
                    <a:pt x="1053992" y="118474"/>
                  </a:lnTo>
                  <a:lnTo>
                    <a:pt x="1053992" y="592358"/>
                  </a:lnTo>
                  <a:lnTo>
                    <a:pt x="1044682" y="638474"/>
                  </a:lnTo>
                  <a:lnTo>
                    <a:pt x="1019292" y="676132"/>
                  </a:lnTo>
                  <a:lnTo>
                    <a:pt x="981634" y="701522"/>
                  </a:lnTo>
                  <a:lnTo>
                    <a:pt x="935518" y="710832"/>
                  </a:lnTo>
                  <a:lnTo>
                    <a:pt x="118473" y="710832"/>
                  </a:lnTo>
                  <a:lnTo>
                    <a:pt x="72358" y="701522"/>
                  </a:lnTo>
                  <a:lnTo>
                    <a:pt x="34700" y="676132"/>
                  </a:lnTo>
                  <a:lnTo>
                    <a:pt x="9310" y="638474"/>
                  </a:lnTo>
                  <a:lnTo>
                    <a:pt x="0" y="592358"/>
                  </a:lnTo>
                  <a:lnTo>
                    <a:pt x="0" y="11847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79681" y="3696208"/>
            <a:ext cx="173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45141" y="2729275"/>
            <a:ext cx="1067435" cy="504190"/>
            <a:chOff x="3045141" y="2729275"/>
            <a:chExt cx="1067435" cy="504190"/>
          </a:xfrm>
        </p:grpSpPr>
        <p:sp>
          <p:nvSpPr>
            <p:cNvPr id="23" name="object 23"/>
            <p:cNvSpPr/>
            <p:nvPr/>
          </p:nvSpPr>
          <p:spPr>
            <a:xfrm>
              <a:off x="3051808" y="2735939"/>
              <a:ext cx="1053465" cy="490220"/>
            </a:xfrm>
            <a:custGeom>
              <a:avLst/>
              <a:gdLst/>
              <a:ahLst/>
              <a:cxnLst/>
              <a:rect l="l" t="t" r="r" b="b"/>
              <a:pathLst>
                <a:path w="1053464" h="490219">
                  <a:moveTo>
                    <a:pt x="971550" y="0"/>
                  </a:moveTo>
                  <a:lnTo>
                    <a:pt x="81648" y="0"/>
                  </a:lnTo>
                  <a:lnTo>
                    <a:pt x="49865" y="6417"/>
                  </a:lnTo>
                  <a:lnTo>
                    <a:pt x="23912" y="23917"/>
                  </a:lnTo>
                  <a:lnTo>
                    <a:pt x="6415" y="49870"/>
                  </a:lnTo>
                  <a:lnTo>
                    <a:pt x="0" y="81648"/>
                  </a:lnTo>
                  <a:lnTo>
                    <a:pt x="0" y="408216"/>
                  </a:lnTo>
                  <a:lnTo>
                    <a:pt x="6415" y="439999"/>
                  </a:lnTo>
                  <a:lnTo>
                    <a:pt x="23912" y="465951"/>
                  </a:lnTo>
                  <a:lnTo>
                    <a:pt x="49865" y="483448"/>
                  </a:lnTo>
                  <a:lnTo>
                    <a:pt x="81648" y="489864"/>
                  </a:lnTo>
                  <a:lnTo>
                    <a:pt x="971550" y="489864"/>
                  </a:lnTo>
                  <a:lnTo>
                    <a:pt x="1003327" y="483448"/>
                  </a:lnTo>
                  <a:lnTo>
                    <a:pt x="1029281" y="465951"/>
                  </a:lnTo>
                  <a:lnTo>
                    <a:pt x="1046780" y="439999"/>
                  </a:lnTo>
                  <a:lnTo>
                    <a:pt x="1053198" y="408216"/>
                  </a:lnTo>
                  <a:lnTo>
                    <a:pt x="1053198" y="81648"/>
                  </a:lnTo>
                  <a:lnTo>
                    <a:pt x="1046780" y="49870"/>
                  </a:lnTo>
                  <a:lnTo>
                    <a:pt x="1029281" y="23917"/>
                  </a:lnTo>
                  <a:lnTo>
                    <a:pt x="1003327" y="6417"/>
                  </a:lnTo>
                  <a:lnTo>
                    <a:pt x="971550" y="0"/>
                  </a:lnTo>
                  <a:close/>
                </a:path>
              </a:pathLst>
            </a:custGeom>
            <a:solidFill>
              <a:srgbClr val="FDD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51808" y="2735943"/>
              <a:ext cx="1054100" cy="490855"/>
            </a:xfrm>
            <a:custGeom>
              <a:avLst/>
              <a:gdLst/>
              <a:ahLst/>
              <a:cxnLst/>
              <a:rect l="l" t="t" r="r" b="b"/>
              <a:pathLst>
                <a:path w="1054100" h="490855">
                  <a:moveTo>
                    <a:pt x="0" y="81706"/>
                  </a:moveTo>
                  <a:lnTo>
                    <a:pt x="6420" y="49902"/>
                  </a:lnTo>
                  <a:lnTo>
                    <a:pt x="23931" y="23931"/>
                  </a:lnTo>
                  <a:lnTo>
                    <a:pt x="49902" y="6420"/>
                  </a:lnTo>
                  <a:lnTo>
                    <a:pt x="81706" y="0"/>
                  </a:lnTo>
                  <a:lnTo>
                    <a:pt x="972286" y="0"/>
                  </a:lnTo>
                  <a:lnTo>
                    <a:pt x="1004090" y="6420"/>
                  </a:lnTo>
                  <a:lnTo>
                    <a:pt x="1030061" y="23931"/>
                  </a:lnTo>
                  <a:lnTo>
                    <a:pt x="1047572" y="49902"/>
                  </a:lnTo>
                  <a:lnTo>
                    <a:pt x="1053992" y="81706"/>
                  </a:lnTo>
                  <a:lnTo>
                    <a:pt x="1053992" y="408522"/>
                  </a:lnTo>
                  <a:lnTo>
                    <a:pt x="1047572" y="440326"/>
                  </a:lnTo>
                  <a:lnTo>
                    <a:pt x="1030061" y="466298"/>
                  </a:lnTo>
                  <a:lnTo>
                    <a:pt x="1004090" y="483808"/>
                  </a:lnTo>
                  <a:lnTo>
                    <a:pt x="972286" y="490229"/>
                  </a:lnTo>
                  <a:lnTo>
                    <a:pt x="81706" y="490229"/>
                  </a:lnTo>
                  <a:lnTo>
                    <a:pt x="49902" y="483808"/>
                  </a:lnTo>
                  <a:lnTo>
                    <a:pt x="23931" y="466298"/>
                  </a:lnTo>
                  <a:lnTo>
                    <a:pt x="6420" y="440326"/>
                  </a:lnTo>
                  <a:lnTo>
                    <a:pt x="0" y="408522"/>
                  </a:lnTo>
                  <a:lnTo>
                    <a:pt x="0" y="81706"/>
                  </a:lnTo>
                  <a:close/>
                </a:path>
              </a:pathLst>
            </a:custGeom>
            <a:ln w="12709">
              <a:solidFill>
                <a:srgbClr val="FDD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98607" y="2900680"/>
            <a:ext cx="572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27" name="object 27"/>
            <p:cNvSpPr/>
            <p:nvPr/>
          </p:nvSpPr>
          <p:spPr>
            <a:xfrm>
              <a:off x="2715984" y="3719740"/>
              <a:ext cx="1718945" cy="133985"/>
            </a:xfrm>
            <a:custGeom>
              <a:avLst/>
              <a:gdLst/>
              <a:ahLst/>
              <a:cxnLst/>
              <a:rect l="l" t="t" r="r" b="b"/>
              <a:pathLst>
                <a:path w="1718945" h="133985">
                  <a:moveTo>
                    <a:pt x="335826" y="57150"/>
                  </a:moveTo>
                  <a:lnTo>
                    <a:pt x="297726" y="38100"/>
                  </a:lnTo>
                  <a:lnTo>
                    <a:pt x="221526" y="0"/>
                  </a:lnTo>
                  <a:lnTo>
                    <a:pt x="221526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221526" y="76200"/>
                  </a:lnTo>
                  <a:lnTo>
                    <a:pt x="221526" y="114300"/>
                  </a:lnTo>
                  <a:lnTo>
                    <a:pt x="297726" y="76200"/>
                  </a:lnTo>
                  <a:lnTo>
                    <a:pt x="335826" y="57150"/>
                  </a:lnTo>
                  <a:close/>
                </a:path>
                <a:path w="1718945" h="133985">
                  <a:moveTo>
                    <a:pt x="1718792" y="76682"/>
                  </a:moveTo>
                  <a:lnTo>
                    <a:pt x="1680692" y="57632"/>
                  </a:lnTo>
                  <a:lnTo>
                    <a:pt x="1604492" y="19532"/>
                  </a:lnTo>
                  <a:lnTo>
                    <a:pt x="1604492" y="57632"/>
                  </a:lnTo>
                  <a:lnTo>
                    <a:pt x="1382966" y="57632"/>
                  </a:lnTo>
                  <a:lnTo>
                    <a:pt x="1382966" y="95732"/>
                  </a:lnTo>
                  <a:lnTo>
                    <a:pt x="1604492" y="95732"/>
                  </a:lnTo>
                  <a:lnTo>
                    <a:pt x="1604492" y="133832"/>
                  </a:lnTo>
                  <a:lnTo>
                    <a:pt x="1680692" y="95732"/>
                  </a:lnTo>
                  <a:lnTo>
                    <a:pt x="1718792" y="766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6302" y="3225129"/>
              <a:ext cx="114236" cy="1966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218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3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219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9674" y="4435347"/>
            <a:ext cx="844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63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ure</a:t>
            </a:r>
            <a:endParaRPr sz="1400">
              <a:latin typeface="Tahoma"/>
              <a:cs typeface="Tahoma"/>
            </a:endParaRPr>
          </a:p>
          <a:p>
            <a:pPr marL="193040" marR="3808729">
              <a:lnSpc>
                <a:spcPct val="159100"/>
              </a:lnSpc>
              <a:spcBef>
                <a:spcPts val="380"/>
              </a:spcBef>
            </a:pPr>
            <a:r>
              <a:rPr sz="1100" spc="-50" dirty="0">
                <a:latin typeface="Tahoma"/>
                <a:cs typeface="Tahoma"/>
              </a:rPr>
              <a:t>Alternate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JSR-283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ran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ry 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bbi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Scalability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650875" marR="3198495" lvl="1" indent="-172720">
              <a:lnSpc>
                <a:spcPts val="1300"/>
              </a:lnSpc>
              <a:spcBef>
                <a:spcPts val="73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bu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50" dirty="0">
                <a:latin typeface="Tahoma"/>
                <a:cs typeface="Tahoma"/>
              </a:rPr>
              <a:t>nodes</a:t>
            </a:r>
            <a:endParaRPr sz="1100">
              <a:latin typeface="Tahoma"/>
              <a:cs typeface="Tahoma"/>
            </a:endParaRPr>
          </a:p>
          <a:p>
            <a:pPr marL="478155" marR="3340100" indent="-17145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ite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110" dirty="0">
                <a:latin typeface="Tahoma"/>
                <a:cs typeface="Tahoma"/>
              </a:rPr>
              <a:t>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  </a:t>
            </a:r>
            <a:r>
              <a:rPr sz="1100" spc="-55" dirty="0">
                <a:latin typeface="Tahoma"/>
                <a:cs typeface="Tahoma"/>
              </a:rPr>
              <a:t>writes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Support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Lists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(ACLs)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5696" y="1281176"/>
              <a:ext cx="2426207" cy="31760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4374" y="1378534"/>
              <a:ext cx="2131021" cy="28823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712085">
              <a:lnSpc>
                <a:spcPct val="101099"/>
              </a:lnSpc>
              <a:spcBef>
                <a:spcPts val="1580"/>
              </a:spcBef>
            </a:pP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tandi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y  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Structure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405" y="4435347"/>
            <a:ext cx="1244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220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Highlights: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ns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Replaced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Marketing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developer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connection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nne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2148" y="3155598"/>
              <a:ext cx="2590443" cy="1036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7330" y="8727947"/>
            <a:ext cx="108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221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899" y="5645403"/>
            <a:ext cx="6070600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31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5" dirty="0"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Identity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(IMS)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Account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00"/>
              </a:spcBef>
            </a:pPr>
            <a:r>
              <a:rPr sz="1050" dirty="0">
                <a:latin typeface="Tahoma"/>
                <a:cs typeface="Tahoma"/>
              </a:rPr>
              <a:t>Tool</a:t>
            </a:r>
            <a:r>
              <a:rPr sz="1050" spc="-20" dirty="0">
                <a:latin typeface="Tahoma"/>
                <a:cs typeface="Tahoma"/>
              </a:rPr>
              <a:t>s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170" dirty="0">
                <a:latin typeface="Tahoma"/>
                <a:cs typeface="Tahoma"/>
              </a:rPr>
              <a:t>&gt;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50" dirty="0">
                <a:latin typeface="Tahoma"/>
                <a:cs typeface="Tahoma"/>
              </a:rPr>
              <a:t>S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10" dirty="0">
                <a:latin typeface="Tahoma"/>
                <a:cs typeface="Tahoma"/>
              </a:rPr>
              <a:t>c</a:t>
            </a:r>
            <a:r>
              <a:rPr sz="1050" spc="5" dirty="0">
                <a:latin typeface="Tahoma"/>
                <a:cs typeface="Tahoma"/>
              </a:rPr>
              <a:t>u</a:t>
            </a:r>
            <a:r>
              <a:rPr sz="1050" spc="-25" dirty="0">
                <a:latin typeface="Tahoma"/>
                <a:cs typeface="Tahoma"/>
              </a:rPr>
              <a:t>r</a:t>
            </a:r>
            <a:r>
              <a:rPr sz="1050" spc="15" dirty="0">
                <a:latin typeface="Tahoma"/>
                <a:cs typeface="Tahoma"/>
              </a:rPr>
              <a:t>i</a:t>
            </a:r>
            <a:r>
              <a:rPr sz="1050" spc="-20" dirty="0">
                <a:latin typeface="Tahoma"/>
                <a:cs typeface="Tahoma"/>
              </a:rPr>
              <a:t>t</a:t>
            </a:r>
            <a:r>
              <a:rPr sz="1050" spc="-30" dirty="0">
                <a:latin typeface="Tahoma"/>
                <a:cs typeface="Tahoma"/>
              </a:rPr>
              <a:t>y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170" dirty="0">
                <a:latin typeface="Tahoma"/>
                <a:cs typeface="Tahoma"/>
              </a:rPr>
              <a:t>&gt;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15" dirty="0">
                <a:latin typeface="Tahoma"/>
                <a:cs typeface="Tahoma"/>
              </a:rPr>
              <a:t>Adob</a:t>
            </a:r>
            <a:r>
              <a:rPr sz="1050" spc="-35" dirty="0">
                <a:latin typeface="Tahoma"/>
                <a:cs typeface="Tahoma"/>
              </a:rPr>
              <a:t>e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120" dirty="0">
                <a:latin typeface="Tahoma"/>
                <a:cs typeface="Tahoma"/>
              </a:rPr>
              <a:t>I</a:t>
            </a:r>
            <a:r>
              <a:rPr sz="1050" spc="35" dirty="0">
                <a:latin typeface="Tahoma"/>
                <a:cs typeface="Tahoma"/>
              </a:rPr>
              <a:t>M</a:t>
            </a:r>
            <a:r>
              <a:rPr sz="1050" spc="10" dirty="0">
                <a:latin typeface="Tahoma"/>
                <a:cs typeface="Tahoma"/>
              </a:rPr>
              <a:t>S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10" dirty="0">
                <a:latin typeface="Tahoma"/>
                <a:cs typeface="Tahoma"/>
              </a:rPr>
              <a:t>Co</a:t>
            </a:r>
            <a:r>
              <a:rPr sz="1050" spc="5" dirty="0">
                <a:latin typeface="Tahoma"/>
                <a:cs typeface="Tahoma"/>
              </a:rPr>
              <a:t>n</a:t>
            </a:r>
            <a:r>
              <a:rPr sz="1050" spc="-55" dirty="0">
                <a:latin typeface="Tahoma"/>
                <a:cs typeface="Tahoma"/>
              </a:rPr>
              <a:t>f</a:t>
            </a:r>
            <a:r>
              <a:rPr sz="1050" spc="15" dirty="0">
                <a:latin typeface="Tahoma"/>
                <a:cs typeface="Tahoma"/>
              </a:rPr>
              <a:t>i</a:t>
            </a:r>
            <a:r>
              <a:rPr sz="1050" spc="-35" dirty="0">
                <a:latin typeface="Tahoma"/>
                <a:cs typeface="Tahoma"/>
              </a:rPr>
              <a:t>g</a:t>
            </a:r>
            <a:r>
              <a:rPr sz="1050" spc="5" dirty="0">
                <a:latin typeface="Tahoma"/>
                <a:cs typeface="Tahoma"/>
              </a:rPr>
              <a:t>u</a:t>
            </a:r>
            <a:r>
              <a:rPr sz="1050" spc="-25" dirty="0">
                <a:latin typeface="Tahoma"/>
                <a:cs typeface="Tahoma"/>
              </a:rPr>
              <a:t>rat</a:t>
            </a:r>
            <a:r>
              <a:rPr sz="1050" spc="15" dirty="0">
                <a:latin typeface="Tahoma"/>
                <a:cs typeface="Tahoma"/>
              </a:rPr>
              <a:t>io</a:t>
            </a:r>
            <a:r>
              <a:rPr sz="1050" spc="10" dirty="0">
                <a:latin typeface="Tahoma"/>
                <a:cs typeface="Tahoma"/>
              </a:rPr>
              <a:t>n</a:t>
            </a:r>
            <a:r>
              <a:rPr sz="1050" spc="-65" dirty="0">
                <a:latin typeface="Tahoma"/>
                <a:cs typeface="Tahoma"/>
              </a:rPr>
              <a:t>s</a:t>
            </a:r>
            <a:endParaRPr sz="105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50" dirty="0">
                <a:latin typeface="Tahoma"/>
                <a:cs typeface="Tahoma"/>
              </a:rPr>
              <a:t>Log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I/O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select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integration</a:t>
            </a:r>
            <a:endParaRPr sz="1100">
              <a:latin typeface="Tahoma"/>
              <a:cs typeface="Tahoma"/>
            </a:endParaRPr>
          </a:p>
          <a:p>
            <a:pPr marL="193040" marR="2755265" indent="113664">
              <a:lnSpc>
                <a:spcPts val="2110"/>
              </a:lnSpc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40" dirty="0">
                <a:latin typeface="Tahoma"/>
                <a:cs typeface="Tahoma"/>
              </a:rPr>
              <a:t>Add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private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I/O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904" y="6969760"/>
              <a:ext cx="2292096" cy="16398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9527" y="7073900"/>
              <a:ext cx="1986032" cy="13342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67144" y="7071517"/>
              <a:ext cx="1992630" cy="1340485"/>
            </a:xfrm>
            <a:custGeom>
              <a:avLst/>
              <a:gdLst/>
              <a:ahLst/>
              <a:cxnLst/>
              <a:rect l="l" t="t" r="r" b="b"/>
              <a:pathLst>
                <a:path w="1992629" h="1340484">
                  <a:moveTo>
                    <a:pt x="0" y="0"/>
                  </a:moveTo>
                  <a:lnTo>
                    <a:pt x="1992308" y="0"/>
                  </a:lnTo>
                  <a:lnTo>
                    <a:pt x="1992308" y="1340077"/>
                  </a:lnTo>
                  <a:lnTo>
                    <a:pt x="0" y="1340077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1844" y="4435347"/>
            <a:ext cx="1200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222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273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6815" y="4186935"/>
            <a:ext cx="1145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45" dirty="0">
                <a:latin typeface="Tahoma"/>
                <a:cs typeface="Tahoma"/>
              </a:rPr>
              <a:t>*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g</a:t>
            </a:r>
            <a:r>
              <a:rPr sz="900" spc="-2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La</a:t>
            </a:r>
            <a:r>
              <a:rPr sz="900" spc="-35" dirty="0">
                <a:latin typeface="Tahoma"/>
                <a:cs typeface="Tahoma"/>
              </a:rPr>
              <a:t>unc</a:t>
            </a:r>
            <a:r>
              <a:rPr sz="900" spc="-20" dirty="0"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22832" y="1558544"/>
            <a:ext cx="4794885" cy="2746375"/>
            <a:chOff x="1322832" y="1558544"/>
            <a:chExt cx="4794885" cy="274637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832" y="1558544"/>
              <a:ext cx="4794504" cy="27462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725" y="1657731"/>
              <a:ext cx="4499401" cy="24503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694632" y="1715007"/>
            <a:ext cx="45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45" dirty="0">
                <a:latin typeface="Tahoma"/>
                <a:cs typeface="Tahoma"/>
              </a:rPr>
              <a:t>*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4632" y="2964650"/>
            <a:ext cx="57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45" dirty="0">
                <a:latin typeface="Tahoma"/>
                <a:cs typeface="Tahoma"/>
              </a:rPr>
              <a:t>*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4825" y="1715007"/>
            <a:ext cx="57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45" dirty="0">
                <a:latin typeface="Tahoma"/>
                <a:cs typeface="Tahoma"/>
              </a:rPr>
              <a:t>*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261235">
              <a:lnSpc>
                <a:spcPct val="101099"/>
              </a:lnSpc>
              <a:spcBef>
                <a:spcPts val="1580"/>
              </a:spcBef>
            </a:pP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Authentication</a:t>
            </a:r>
            <a:r>
              <a:rPr sz="1800" b="1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8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Authentication </a:t>
            </a:r>
            <a:r>
              <a:rPr sz="1800" b="1" spc="-50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Handlers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624" y="4435347"/>
            <a:ext cx="122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224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twe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LDAP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Helps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reduce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effort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multiple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AP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SSO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60" dirty="0">
                <a:latin typeface="Tahoma"/>
                <a:cs typeface="Tahoma"/>
              </a:rPr>
              <a:t>User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synchronized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between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LDAP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This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allows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assigned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groups</a:t>
            </a:r>
            <a:endParaRPr sz="1100">
              <a:latin typeface="Tahoma"/>
              <a:cs typeface="Tahoma"/>
            </a:endParaRPr>
          </a:p>
          <a:p>
            <a:pPr marL="193040" marR="421640">
              <a:lnSpc>
                <a:spcPts val="1300"/>
              </a:lnSpc>
              <a:spcBef>
                <a:spcPts val="82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LDAP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authentication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authenticate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credentials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passed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AP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n,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Successfully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validated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credentials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cached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repository,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improves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35" dirty="0">
                <a:latin typeface="Tahoma"/>
                <a:cs typeface="Tahoma"/>
              </a:rPr>
              <a:t>LDAP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validation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longer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granted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account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removed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hre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5" dirty="0">
                <a:latin typeface="Tahoma"/>
                <a:cs typeface="Tahoma"/>
              </a:rPr>
              <a:t>Ex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5" dirty="0">
                <a:latin typeface="Tahoma"/>
                <a:cs typeface="Tahoma"/>
              </a:rPr>
              <a:t>Id</a:t>
            </a:r>
            <a:r>
              <a:rPr sz="1100" spc="-10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tity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vid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(I</a:t>
            </a:r>
            <a:r>
              <a:rPr sz="1100" spc="-130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9435" y="6099027"/>
            <a:ext cx="4048554" cy="253469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831386" y="8727947"/>
            <a:ext cx="120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8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2433955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ttin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uth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33460" y="2279097"/>
            <a:ext cx="2963545" cy="1253490"/>
            <a:chOff x="3233460" y="2279097"/>
            <a:chExt cx="2963545" cy="1253490"/>
          </a:xfrm>
        </p:grpSpPr>
        <p:sp>
          <p:nvSpPr>
            <p:cNvPr id="10" name="object 10"/>
            <p:cNvSpPr/>
            <p:nvPr/>
          </p:nvSpPr>
          <p:spPr>
            <a:xfrm>
              <a:off x="3240128" y="2285759"/>
              <a:ext cx="2948305" cy="1238885"/>
            </a:xfrm>
            <a:custGeom>
              <a:avLst/>
              <a:gdLst/>
              <a:ahLst/>
              <a:cxnLst/>
              <a:rect l="l" t="t" r="r" b="b"/>
              <a:pathLst>
                <a:path w="2948304" h="1238885">
                  <a:moveTo>
                    <a:pt x="2741371" y="0"/>
                  </a:moveTo>
                  <a:lnTo>
                    <a:pt x="206476" y="0"/>
                  </a:lnTo>
                  <a:lnTo>
                    <a:pt x="159133" y="5453"/>
                  </a:lnTo>
                  <a:lnTo>
                    <a:pt x="115673" y="20986"/>
                  </a:lnTo>
                  <a:lnTo>
                    <a:pt x="77336" y="45360"/>
                  </a:lnTo>
                  <a:lnTo>
                    <a:pt x="45360" y="77336"/>
                  </a:lnTo>
                  <a:lnTo>
                    <a:pt x="20986" y="115673"/>
                  </a:lnTo>
                  <a:lnTo>
                    <a:pt x="5453" y="159133"/>
                  </a:lnTo>
                  <a:lnTo>
                    <a:pt x="0" y="206476"/>
                  </a:lnTo>
                  <a:lnTo>
                    <a:pt x="0" y="1032344"/>
                  </a:lnTo>
                  <a:lnTo>
                    <a:pt x="5453" y="1079683"/>
                  </a:lnTo>
                  <a:lnTo>
                    <a:pt x="20986" y="1123139"/>
                  </a:lnTo>
                  <a:lnTo>
                    <a:pt x="45360" y="1161474"/>
                  </a:lnTo>
                  <a:lnTo>
                    <a:pt x="77336" y="1193449"/>
                  </a:lnTo>
                  <a:lnTo>
                    <a:pt x="115673" y="1217822"/>
                  </a:lnTo>
                  <a:lnTo>
                    <a:pt x="159133" y="1233355"/>
                  </a:lnTo>
                  <a:lnTo>
                    <a:pt x="206476" y="1238808"/>
                  </a:lnTo>
                  <a:lnTo>
                    <a:pt x="2741371" y="1238808"/>
                  </a:lnTo>
                  <a:lnTo>
                    <a:pt x="2788713" y="1233355"/>
                  </a:lnTo>
                  <a:lnTo>
                    <a:pt x="2832171" y="1217822"/>
                  </a:lnTo>
                  <a:lnTo>
                    <a:pt x="2870506" y="1193449"/>
                  </a:lnTo>
                  <a:lnTo>
                    <a:pt x="2902479" y="1161474"/>
                  </a:lnTo>
                  <a:lnTo>
                    <a:pt x="2926850" y="1123139"/>
                  </a:lnTo>
                  <a:lnTo>
                    <a:pt x="2942382" y="1079683"/>
                  </a:lnTo>
                  <a:lnTo>
                    <a:pt x="2947835" y="1032344"/>
                  </a:lnTo>
                  <a:lnTo>
                    <a:pt x="2947835" y="206476"/>
                  </a:lnTo>
                  <a:lnTo>
                    <a:pt x="2942382" y="159133"/>
                  </a:lnTo>
                  <a:lnTo>
                    <a:pt x="2926850" y="115673"/>
                  </a:lnTo>
                  <a:lnTo>
                    <a:pt x="2902479" y="77336"/>
                  </a:lnTo>
                  <a:lnTo>
                    <a:pt x="2870506" y="45360"/>
                  </a:lnTo>
                  <a:lnTo>
                    <a:pt x="2832171" y="20986"/>
                  </a:lnTo>
                  <a:lnTo>
                    <a:pt x="2788713" y="5453"/>
                  </a:lnTo>
                  <a:lnTo>
                    <a:pt x="2741371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128" y="2285765"/>
              <a:ext cx="2950210" cy="1240155"/>
            </a:xfrm>
            <a:custGeom>
              <a:avLst/>
              <a:gdLst/>
              <a:ahLst/>
              <a:cxnLst/>
              <a:rect l="l" t="t" r="r" b="b"/>
              <a:pathLst>
                <a:path w="2950210" h="1240154">
                  <a:moveTo>
                    <a:pt x="0" y="206628"/>
                  </a:moveTo>
                  <a:lnTo>
                    <a:pt x="5457" y="159250"/>
                  </a:lnTo>
                  <a:lnTo>
                    <a:pt x="21001" y="115758"/>
                  </a:lnTo>
                  <a:lnTo>
                    <a:pt x="45393" y="77392"/>
                  </a:lnTo>
                  <a:lnTo>
                    <a:pt x="77392" y="45393"/>
                  </a:lnTo>
                  <a:lnTo>
                    <a:pt x="115758" y="21001"/>
                  </a:lnTo>
                  <a:lnTo>
                    <a:pt x="159250" y="5457"/>
                  </a:lnTo>
                  <a:lnTo>
                    <a:pt x="206628" y="0"/>
                  </a:lnTo>
                  <a:lnTo>
                    <a:pt x="2743453" y="0"/>
                  </a:lnTo>
                  <a:lnTo>
                    <a:pt x="2790831" y="5457"/>
                  </a:lnTo>
                  <a:lnTo>
                    <a:pt x="2834322" y="21001"/>
                  </a:lnTo>
                  <a:lnTo>
                    <a:pt x="2872688" y="45393"/>
                  </a:lnTo>
                  <a:lnTo>
                    <a:pt x="2904687" y="77392"/>
                  </a:lnTo>
                  <a:lnTo>
                    <a:pt x="2929079" y="115758"/>
                  </a:lnTo>
                  <a:lnTo>
                    <a:pt x="2944624" y="159250"/>
                  </a:lnTo>
                  <a:lnTo>
                    <a:pt x="2950081" y="206628"/>
                  </a:lnTo>
                  <a:lnTo>
                    <a:pt x="2950081" y="1033119"/>
                  </a:lnTo>
                  <a:lnTo>
                    <a:pt x="2944624" y="1080497"/>
                  </a:lnTo>
                  <a:lnTo>
                    <a:pt x="2929079" y="1123989"/>
                  </a:lnTo>
                  <a:lnTo>
                    <a:pt x="2904687" y="1162354"/>
                  </a:lnTo>
                  <a:lnTo>
                    <a:pt x="2872688" y="1194353"/>
                  </a:lnTo>
                  <a:lnTo>
                    <a:pt x="2834322" y="1218745"/>
                  </a:lnTo>
                  <a:lnTo>
                    <a:pt x="2790831" y="1234290"/>
                  </a:lnTo>
                  <a:lnTo>
                    <a:pt x="2743453" y="1239747"/>
                  </a:lnTo>
                  <a:lnTo>
                    <a:pt x="206628" y="1239747"/>
                  </a:lnTo>
                  <a:lnTo>
                    <a:pt x="159250" y="1234290"/>
                  </a:lnTo>
                  <a:lnTo>
                    <a:pt x="115758" y="1218745"/>
                  </a:lnTo>
                  <a:lnTo>
                    <a:pt x="77392" y="1194353"/>
                  </a:lnTo>
                  <a:lnTo>
                    <a:pt x="45393" y="1162354"/>
                  </a:lnTo>
                  <a:lnTo>
                    <a:pt x="21001" y="1123989"/>
                  </a:lnTo>
                  <a:lnTo>
                    <a:pt x="5457" y="1080497"/>
                  </a:lnTo>
                  <a:lnTo>
                    <a:pt x="0" y="1033119"/>
                  </a:lnTo>
                  <a:lnTo>
                    <a:pt x="0" y="206628"/>
                  </a:lnTo>
                  <a:close/>
                </a:path>
              </a:pathLst>
            </a:custGeom>
            <a:ln w="12709">
              <a:solidFill>
                <a:srgbClr val="0052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0176" y="2400300"/>
            <a:ext cx="2280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nti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nvi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onme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50808" y="2703993"/>
            <a:ext cx="561975" cy="722630"/>
            <a:chOff x="5550808" y="2703993"/>
            <a:chExt cx="561975" cy="722630"/>
          </a:xfrm>
        </p:grpSpPr>
        <p:sp>
          <p:nvSpPr>
            <p:cNvPr id="14" name="object 14"/>
            <p:cNvSpPr/>
            <p:nvPr/>
          </p:nvSpPr>
          <p:spPr>
            <a:xfrm>
              <a:off x="5557475" y="2710661"/>
              <a:ext cx="548005" cy="708660"/>
            </a:xfrm>
            <a:custGeom>
              <a:avLst/>
              <a:gdLst/>
              <a:ahLst/>
              <a:cxnLst/>
              <a:rect l="l" t="t" r="r" b="b"/>
              <a:pathLst>
                <a:path w="548004" h="708660">
                  <a:moveTo>
                    <a:pt x="456615" y="0"/>
                  </a:moveTo>
                  <a:lnTo>
                    <a:pt x="91325" y="0"/>
                  </a:lnTo>
                  <a:lnTo>
                    <a:pt x="55780" y="7177"/>
                  </a:lnTo>
                  <a:lnTo>
                    <a:pt x="26750" y="26750"/>
                  </a:lnTo>
                  <a:lnTo>
                    <a:pt x="7177" y="55780"/>
                  </a:lnTo>
                  <a:lnTo>
                    <a:pt x="0" y="91325"/>
                  </a:lnTo>
                  <a:lnTo>
                    <a:pt x="0" y="617105"/>
                  </a:lnTo>
                  <a:lnTo>
                    <a:pt x="7177" y="652651"/>
                  </a:lnTo>
                  <a:lnTo>
                    <a:pt x="26750" y="681680"/>
                  </a:lnTo>
                  <a:lnTo>
                    <a:pt x="55780" y="701253"/>
                  </a:lnTo>
                  <a:lnTo>
                    <a:pt x="91325" y="708431"/>
                  </a:lnTo>
                  <a:lnTo>
                    <a:pt x="456615" y="708431"/>
                  </a:lnTo>
                  <a:lnTo>
                    <a:pt x="492161" y="701253"/>
                  </a:lnTo>
                  <a:lnTo>
                    <a:pt x="521190" y="681680"/>
                  </a:lnTo>
                  <a:lnTo>
                    <a:pt x="540763" y="652651"/>
                  </a:lnTo>
                  <a:lnTo>
                    <a:pt x="547941" y="617105"/>
                  </a:lnTo>
                  <a:lnTo>
                    <a:pt x="547941" y="91325"/>
                  </a:lnTo>
                  <a:lnTo>
                    <a:pt x="540763" y="55780"/>
                  </a:lnTo>
                  <a:lnTo>
                    <a:pt x="521190" y="26750"/>
                  </a:lnTo>
                  <a:lnTo>
                    <a:pt x="492161" y="7177"/>
                  </a:lnTo>
                  <a:lnTo>
                    <a:pt x="45661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57475" y="2710661"/>
              <a:ext cx="548640" cy="709295"/>
            </a:xfrm>
            <a:custGeom>
              <a:avLst/>
              <a:gdLst/>
              <a:ahLst/>
              <a:cxnLst/>
              <a:rect l="l" t="t" r="r" b="b"/>
              <a:pathLst>
                <a:path w="548639" h="709295">
                  <a:moveTo>
                    <a:pt x="0" y="91394"/>
                  </a:moveTo>
                  <a:lnTo>
                    <a:pt x="7182" y="55819"/>
                  </a:lnTo>
                  <a:lnTo>
                    <a:pt x="26768" y="26768"/>
                  </a:lnTo>
                  <a:lnTo>
                    <a:pt x="55819" y="7182"/>
                  </a:lnTo>
                  <a:lnTo>
                    <a:pt x="91394" y="0"/>
                  </a:lnTo>
                  <a:lnTo>
                    <a:pt x="456961" y="0"/>
                  </a:lnTo>
                  <a:lnTo>
                    <a:pt x="492536" y="7182"/>
                  </a:lnTo>
                  <a:lnTo>
                    <a:pt x="521587" y="26768"/>
                  </a:lnTo>
                  <a:lnTo>
                    <a:pt x="541174" y="55819"/>
                  </a:lnTo>
                  <a:lnTo>
                    <a:pt x="548356" y="91394"/>
                  </a:lnTo>
                  <a:lnTo>
                    <a:pt x="548356" y="617574"/>
                  </a:lnTo>
                  <a:lnTo>
                    <a:pt x="541174" y="653148"/>
                  </a:lnTo>
                  <a:lnTo>
                    <a:pt x="521587" y="682199"/>
                  </a:lnTo>
                  <a:lnTo>
                    <a:pt x="492536" y="701786"/>
                  </a:lnTo>
                  <a:lnTo>
                    <a:pt x="456961" y="708968"/>
                  </a:lnTo>
                  <a:lnTo>
                    <a:pt x="91394" y="708968"/>
                  </a:lnTo>
                  <a:lnTo>
                    <a:pt x="55819" y="701786"/>
                  </a:lnTo>
                  <a:lnTo>
                    <a:pt x="26768" y="682199"/>
                  </a:lnTo>
                  <a:lnTo>
                    <a:pt x="7182" y="653148"/>
                  </a:lnTo>
                  <a:lnTo>
                    <a:pt x="0" y="617574"/>
                  </a:lnTo>
                  <a:lnTo>
                    <a:pt x="0" y="91394"/>
                  </a:lnTo>
                  <a:close/>
                </a:path>
              </a:pathLst>
            </a:custGeom>
            <a:ln w="1270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53645" y="2885947"/>
            <a:ext cx="368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JC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94082" y="2794302"/>
            <a:ext cx="565150" cy="496570"/>
            <a:chOff x="4894082" y="2794302"/>
            <a:chExt cx="565150" cy="496570"/>
          </a:xfrm>
        </p:grpSpPr>
        <p:sp>
          <p:nvSpPr>
            <p:cNvPr id="18" name="object 18"/>
            <p:cNvSpPr/>
            <p:nvPr/>
          </p:nvSpPr>
          <p:spPr>
            <a:xfrm>
              <a:off x="4900749" y="2800967"/>
              <a:ext cx="551815" cy="482600"/>
            </a:xfrm>
            <a:custGeom>
              <a:avLst/>
              <a:gdLst/>
              <a:ahLst/>
              <a:cxnLst/>
              <a:rect l="l" t="t" r="r" b="b"/>
              <a:pathLst>
                <a:path w="551814" h="482600">
                  <a:moveTo>
                    <a:pt x="470839" y="0"/>
                  </a:moveTo>
                  <a:lnTo>
                    <a:pt x="80403" y="0"/>
                  </a:lnTo>
                  <a:lnTo>
                    <a:pt x="49109" y="6319"/>
                  </a:lnTo>
                  <a:lnTo>
                    <a:pt x="23552" y="23552"/>
                  </a:lnTo>
                  <a:lnTo>
                    <a:pt x="6319" y="49109"/>
                  </a:lnTo>
                  <a:lnTo>
                    <a:pt x="0" y="80403"/>
                  </a:lnTo>
                  <a:lnTo>
                    <a:pt x="0" y="402005"/>
                  </a:lnTo>
                  <a:lnTo>
                    <a:pt x="6319" y="433299"/>
                  </a:lnTo>
                  <a:lnTo>
                    <a:pt x="23552" y="458857"/>
                  </a:lnTo>
                  <a:lnTo>
                    <a:pt x="49109" y="476090"/>
                  </a:lnTo>
                  <a:lnTo>
                    <a:pt x="80403" y="482409"/>
                  </a:lnTo>
                  <a:lnTo>
                    <a:pt x="470839" y="482409"/>
                  </a:lnTo>
                  <a:lnTo>
                    <a:pt x="502139" y="476090"/>
                  </a:lnTo>
                  <a:lnTo>
                    <a:pt x="527696" y="458857"/>
                  </a:lnTo>
                  <a:lnTo>
                    <a:pt x="544925" y="433299"/>
                  </a:lnTo>
                  <a:lnTo>
                    <a:pt x="551243" y="402005"/>
                  </a:lnTo>
                  <a:lnTo>
                    <a:pt x="551243" y="80403"/>
                  </a:lnTo>
                  <a:lnTo>
                    <a:pt x="544925" y="49109"/>
                  </a:lnTo>
                  <a:lnTo>
                    <a:pt x="527696" y="23552"/>
                  </a:lnTo>
                  <a:lnTo>
                    <a:pt x="502139" y="6319"/>
                  </a:lnTo>
                  <a:lnTo>
                    <a:pt x="470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00749" y="2800969"/>
              <a:ext cx="551815" cy="483234"/>
            </a:xfrm>
            <a:custGeom>
              <a:avLst/>
              <a:gdLst/>
              <a:ahLst/>
              <a:cxnLst/>
              <a:rect l="l" t="t" r="r" b="b"/>
              <a:pathLst>
                <a:path w="551814" h="483235">
                  <a:moveTo>
                    <a:pt x="0" y="80463"/>
                  </a:moveTo>
                  <a:lnTo>
                    <a:pt x="6323" y="49143"/>
                  </a:lnTo>
                  <a:lnTo>
                    <a:pt x="23567" y="23567"/>
                  </a:lnTo>
                  <a:lnTo>
                    <a:pt x="49143" y="6323"/>
                  </a:lnTo>
                  <a:lnTo>
                    <a:pt x="80463" y="0"/>
                  </a:lnTo>
                  <a:lnTo>
                    <a:pt x="471200" y="0"/>
                  </a:lnTo>
                  <a:lnTo>
                    <a:pt x="502520" y="6323"/>
                  </a:lnTo>
                  <a:lnTo>
                    <a:pt x="528096" y="23567"/>
                  </a:lnTo>
                  <a:lnTo>
                    <a:pt x="545340" y="49143"/>
                  </a:lnTo>
                  <a:lnTo>
                    <a:pt x="551663" y="80463"/>
                  </a:lnTo>
                  <a:lnTo>
                    <a:pt x="551663" y="402305"/>
                  </a:lnTo>
                  <a:lnTo>
                    <a:pt x="545340" y="433624"/>
                  </a:lnTo>
                  <a:lnTo>
                    <a:pt x="528096" y="459201"/>
                  </a:lnTo>
                  <a:lnTo>
                    <a:pt x="502520" y="476444"/>
                  </a:lnTo>
                  <a:lnTo>
                    <a:pt x="471200" y="482768"/>
                  </a:lnTo>
                  <a:lnTo>
                    <a:pt x="80463" y="482768"/>
                  </a:lnTo>
                  <a:lnTo>
                    <a:pt x="49143" y="476444"/>
                  </a:lnTo>
                  <a:lnTo>
                    <a:pt x="23567" y="459201"/>
                  </a:lnTo>
                  <a:lnTo>
                    <a:pt x="6323" y="433624"/>
                  </a:lnTo>
                  <a:lnTo>
                    <a:pt x="0" y="402305"/>
                  </a:lnTo>
                  <a:lnTo>
                    <a:pt x="0" y="80463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18051" y="2824480"/>
            <a:ext cx="3302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indent="635" algn="just">
              <a:lnSpc>
                <a:spcPct val="96700"/>
              </a:lnSpc>
              <a:spcBef>
                <a:spcPts val="135"/>
              </a:spcBef>
            </a:pPr>
            <a:r>
              <a:rPr sz="900" spc="-60" dirty="0">
                <a:latin typeface="Tahoma"/>
                <a:cs typeface="Tahoma"/>
              </a:rPr>
              <a:t>Se</a:t>
            </a:r>
            <a:r>
              <a:rPr sz="900" spc="-25" dirty="0">
                <a:latin typeface="Tahoma"/>
                <a:cs typeface="Tahoma"/>
              </a:rPr>
              <a:t>rvl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t  En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ne  </a:t>
            </a:r>
            <a:r>
              <a:rPr sz="900" spc="-60" dirty="0">
                <a:latin typeface="Tahoma"/>
                <a:cs typeface="Tahoma"/>
              </a:rPr>
              <a:t>(Jetty)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19040" y="2809193"/>
            <a:ext cx="650875" cy="502920"/>
            <a:chOff x="3419040" y="2809193"/>
            <a:chExt cx="650875" cy="502920"/>
          </a:xfrm>
        </p:grpSpPr>
        <p:sp>
          <p:nvSpPr>
            <p:cNvPr id="22" name="object 22"/>
            <p:cNvSpPr/>
            <p:nvPr/>
          </p:nvSpPr>
          <p:spPr>
            <a:xfrm>
              <a:off x="3425708" y="2815863"/>
              <a:ext cx="637540" cy="488950"/>
            </a:xfrm>
            <a:custGeom>
              <a:avLst/>
              <a:gdLst/>
              <a:ahLst/>
              <a:cxnLst/>
              <a:rect l="l" t="t" r="r" b="b"/>
              <a:pathLst>
                <a:path w="637539" h="488950">
                  <a:moveTo>
                    <a:pt x="555447" y="0"/>
                  </a:moveTo>
                  <a:lnTo>
                    <a:pt x="81470" y="0"/>
                  </a:lnTo>
                  <a:lnTo>
                    <a:pt x="49758" y="6402"/>
                  </a:lnTo>
                  <a:lnTo>
                    <a:pt x="23861" y="23861"/>
                  </a:lnTo>
                  <a:lnTo>
                    <a:pt x="6402" y="49758"/>
                  </a:lnTo>
                  <a:lnTo>
                    <a:pt x="0" y="81470"/>
                  </a:lnTo>
                  <a:lnTo>
                    <a:pt x="0" y="407352"/>
                  </a:lnTo>
                  <a:lnTo>
                    <a:pt x="6402" y="439064"/>
                  </a:lnTo>
                  <a:lnTo>
                    <a:pt x="23861" y="464961"/>
                  </a:lnTo>
                  <a:lnTo>
                    <a:pt x="49758" y="482420"/>
                  </a:lnTo>
                  <a:lnTo>
                    <a:pt x="81470" y="488822"/>
                  </a:lnTo>
                  <a:lnTo>
                    <a:pt x="555447" y="488822"/>
                  </a:lnTo>
                  <a:lnTo>
                    <a:pt x="587159" y="482420"/>
                  </a:lnTo>
                  <a:lnTo>
                    <a:pt x="613055" y="464961"/>
                  </a:lnTo>
                  <a:lnTo>
                    <a:pt x="630515" y="439064"/>
                  </a:lnTo>
                  <a:lnTo>
                    <a:pt x="636917" y="407352"/>
                  </a:lnTo>
                  <a:lnTo>
                    <a:pt x="636917" y="81470"/>
                  </a:lnTo>
                  <a:lnTo>
                    <a:pt x="630515" y="49758"/>
                  </a:lnTo>
                  <a:lnTo>
                    <a:pt x="613055" y="23861"/>
                  </a:lnTo>
                  <a:lnTo>
                    <a:pt x="587159" y="6402"/>
                  </a:lnTo>
                  <a:lnTo>
                    <a:pt x="555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5708" y="2815860"/>
              <a:ext cx="637540" cy="489584"/>
            </a:xfrm>
            <a:custGeom>
              <a:avLst/>
              <a:gdLst/>
              <a:ahLst/>
              <a:cxnLst/>
              <a:rect l="l" t="t" r="r" b="b"/>
              <a:pathLst>
                <a:path w="637539" h="489585">
                  <a:moveTo>
                    <a:pt x="0" y="81534"/>
                  </a:moveTo>
                  <a:lnTo>
                    <a:pt x="6407" y="49797"/>
                  </a:lnTo>
                  <a:lnTo>
                    <a:pt x="23880" y="23880"/>
                  </a:lnTo>
                  <a:lnTo>
                    <a:pt x="49797" y="6407"/>
                  </a:lnTo>
                  <a:lnTo>
                    <a:pt x="81534" y="0"/>
                  </a:lnTo>
                  <a:lnTo>
                    <a:pt x="555865" y="0"/>
                  </a:lnTo>
                  <a:lnTo>
                    <a:pt x="587602" y="6407"/>
                  </a:lnTo>
                  <a:lnTo>
                    <a:pt x="613518" y="23880"/>
                  </a:lnTo>
                  <a:lnTo>
                    <a:pt x="630992" y="49797"/>
                  </a:lnTo>
                  <a:lnTo>
                    <a:pt x="637399" y="81534"/>
                  </a:lnTo>
                  <a:lnTo>
                    <a:pt x="637399" y="407659"/>
                  </a:lnTo>
                  <a:lnTo>
                    <a:pt x="630992" y="439396"/>
                  </a:lnTo>
                  <a:lnTo>
                    <a:pt x="613518" y="465313"/>
                  </a:lnTo>
                  <a:lnTo>
                    <a:pt x="587602" y="482786"/>
                  </a:lnTo>
                  <a:lnTo>
                    <a:pt x="555865" y="489194"/>
                  </a:lnTo>
                  <a:lnTo>
                    <a:pt x="81534" y="489194"/>
                  </a:lnTo>
                  <a:lnTo>
                    <a:pt x="49797" y="482786"/>
                  </a:lnTo>
                  <a:lnTo>
                    <a:pt x="23880" y="465313"/>
                  </a:lnTo>
                  <a:lnTo>
                    <a:pt x="6407" y="439396"/>
                  </a:lnTo>
                  <a:lnTo>
                    <a:pt x="0" y="407659"/>
                  </a:lnTo>
                  <a:lnTo>
                    <a:pt x="0" y="81534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75871" y="2909823"/>
            <a:ext cx="34925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HTTP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900" spc="-35" dirty="0">
                <a:latin typeface="Tahoma"/>
                <a:cs typeface="Tahoma"/>
              </a:rPr>
              <a:t>listener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39909" y="2711195"/>
            <a:ext cx="468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ahoma"/>
                <a:cs typeface="Tahoma"/>
              </a:rPr>
              <a:t>HTTP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46947" y="3009228"/>
            <a:ext cx="3420110" cy="1263015"/>
            <a:chOff x="2146947" y="3009228"/>
            <a:chExt cx="3420110" cy="1263015"/>
          </a:xfrm>
        </p:grpSpPr>
        <p:sp>
          <p:nvSpPr>
            <p:cNvPr id="27" name="object 27"/>
            <p:cNvSpPr/>
            <p:nvPr/>
          </p:nvSpPr>
          <p:spPr>
            <a:xfrm>
              <a:off x="4737477" y="3071140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158717" y="0"/>
                  </a:moveTo>
                  <a:lnTo>
                    <a:pt x="0" y="0"/>
                  </a:lnTo>
                </a:path>
              </a:pathLst>
            </a:custGeom>
            <a:ln w="163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46947" y="3009228"/>
              <a:ext cx="1278890" cy="123825"/>
            </a:xfrm>
            <a:custGeom>
              <a:avLst/>
              <a:gdLst/>
              <a:ahLst/>
              <a:cxnLst/>
              <a:rect l="l" t="t" r="r" b="b"/>
              <a:pathLst>
                <a:path w="1278889" h="123825">
                  <a:moveTo>
                    <a:pt x="1154938" y="0"/>
                  </a:moveTo>
                  <a:lnTo>
                    <a:pt x="1154938" y="123825"/>
                  </a:lnTo>
                  <a:lnTo>
                    <a:pt x="1237488" y="82550"/>
                  </a:lnTo>
                  <a:lnTo>
                    <a:pt x="1175575" y="82550"/>
                  </a:lnTo>
                  <a:lnTo>
                    <a:pt x="1175575" y="41275"/>
                  </a:lnTo>
                  <a:lnTo>
                    <a:pt x="1237488" y="41275"/>
                  </a:lnTo>
                  <a:lnTo>
                    <a:pt x="1154938" y="0"/>
                  </a:lnTo>
                  <a:close/>
                </a:path>
                <a:path w="1278889" h="123825">
                  <a:moveTo>
                    <a:pt x="1154938" y="41275"/>
                  </a:moveTo>
                  <a:lnTo>
                    <a:pt x="0" y="41275"/>
                  </a:lnTo>
                  <a:lnTo>
                    <a:pt x="0" y="82550"/>
                  </a:lnTo>
                  <a:lnTo>
                    <a:pt x="1154938" y="82550"/>
                  </a:lnTo>
                  <a:lnTo>
                    <a:pt x="1154938" y="41275"/>
                  </a:lnTo>
                  <a:close/>
                </a:path>
                <a:path w="1278889" h="123825">
                  <a:moveTo>
                    <a:pt x="1237488" y="41275"/>
                  </a:moveTo>
                  <a:lnTo>
                    <a:pt x="1175575" y="41275"/>
                  </a:lnTo>
                  <a:lnTo>
                    <a:pt x="1175575" y="82550"/>
                  </a:lnTo>
                  <a:lnTo>
                    <a:pt x="1237488" y="82550"/>
                  </a:lnTo>
                  <a:lnTo>
                    <a:pt x="1278763" y="61912"/>
                  </a:lnTo>
                  <a:lnTo>
                    <a:pt x="1237488" y="41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51915" y="3064875"/>
              <a:ext cx="106045" cy="3175"/>
            </a:xfrm>
            <a:custGeom>
              <a:avLst/>
              <a:gdLst/>
              <a:ahLst/>
              <a:cxnLst/>
              <a:rect l="l" t="t" r="r" b="b"/>
              <a:pathLst>
                <a:path w="106045" h="3175">
                  <a:moveTo>
                    <a:pt x="-8198" y="1308"/>
                  </a:moveTo>
                  <a:lnTo>
                    <a:pt x="113758" y="1308"/>
                  </a:lnTo>
                </a:path>
              </a:pathLst>
            </a:custGeom>
            <a:ln w="1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19458" y="3674369"/>
              <a:ext cx="1891664" cy="591185"/>
            </a:xfrm>
            <a:custGeom>
              <a:avLst/>
              <a:gdLst/>
              <a:ahLst/>
              <a:cxnLst/>
              <a:rect l="l" t="t" r="r" b="b"/>
              <a:pathLst>
                <a:path w="1891664" h="591185">
                  <a:moveTo>
                    <a:pt x="1793163" y="0"/>
                  </a:moveTo>
                  <a:lnTo>
                    <a:pt x="98450" y="0"/>
                  </a:lnTo>
                  <a:lnTo>
                    <a:pt x="60130" y="7737"/>
                  </a:lnTo>
                  <a:lnTo>
                    <a:pt x="28836" y="28836"/>
                  </a:lnTo>
                  <a:lnTo>
                    <a:pt x="7737" y="60130"/>
                  </a:lnTo>
                  <a:lnTo>
                    <a:pt x="0" y="98450"/>
                  </a:lnTo>
                  <a:lnTo>
                    <a:pt x="0" y="492239"/>
                  </a:lnTo>
                  <a:lnTo>
                    <a:pt x="7737" y="530558"/>
                  </a:lnTo>
                  <a:lnTo>
                    <a:pt x="28836" y="561852"/>
                  </a:lnTo>
                  <a:lnTo>
                    <a:pt x="60130" y="582952"/>
                  </a:lnTo>
                  <a:lnTo>
                    <a:pt x="98450" y="590689"/>
                  </a:lnTo>
                  <a:lnTo>
                    <a:pt x="1793163" y="590689"/>
                  </a:lnTo>
                  <a:lnTo>
                    <a:pt x="1831483" y="582952"/>
                  </a:lnTo>
                  <a:lnTo>
                    <a:pt x="1862777" y="561852"/>
                  </a:lnTo>
                  <a:lnTo>
                    <a:pt x="1883876" y="530558"/>
                  </a:lnTo>
                  <a:lnTo>
                    <a:pt x="1891614" y="492239"/>
                  </a:lnTo>
                  <a:lnTo>
                    <a:pt x="1891614" y="98450"/>
                  </a:lnTo>
                  <a:lnTo>
                    <a:pt x="1883876" y="60130"/>
                  </a:lnTo>
                  <a:lnTo>
                    <a:pt x="1862777" y="28836"/>
                  </a:lnTo>
                  <a:lnTo>
                    <a:pt x="1831483" y="7737"/>
                  </a:lnTo>
                  <a:lnTo>
                    <a:pt x="1793163" y="0"/>
                  </a:lnTo>
                  <a:close/>
                </a:path>
              </a:pathLst>
            </a:custGeom>
            <a:solidFill>
              <a:srgbClr val="3237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19458" y="3674370"/>
              <a:ext cx="1893570" cy="591185"/>
            </a:xfrm>
            <a:custGeom>
              <a:avLst/>
              <a:gdLst/>
              <a:ahLst/>
              <a:cxnLst/>
              <a:rect l="l" t="t" r="r" b="b"/>
              <a:pathLst>
                <a:path w="1893570" h="591185">
                  <a:moveTo>
                    <a:pt x="0" y="98524"/>
                  </a:moveTo>
                  <a:lnTo>
                    <a:pt x="7742" y="60174"/>
                  </a:lnTo>
                  <a:lnTo>
                    <a:pt x="28856" y="28857"/>
                  </a:lnTo>
                  <a:lnTo>
                    <a:pt x="60173" y="7742"/>
                  </a:lnTo>
                  <a:lnTo>
                    <a:pt x="98523" y="0"/>
                  </a:lnTo>
                  <a:lnTo>
                    <a:pt x="1794525" y="0"/>
                  </a:lnTo>
                  <a:lnTo>
                    <a:pt x="1832875" y="7742"/>
                  </a:lnTo>
                  <a:lnTo>
                    <a:pt x="1864192" y="28857"/>
                  </a:lnTo>
                  <a:lnTo>
                    <a:pt x="1885307" y="60174"/>
                  </a:lnTo>
                  <a:lnTo>
                    <a:pt x="1893049" y="98524"/>
                  </a:lnTo>
                  <a:lnTo>
                    <a:pt x="1893049" y="492614"/>
                  </a:lnTo>
                  <a:lnTo>
                    <a:pt x="1885307" y="530964"/>
                  </a:lnTo>
                  <a:lnTo>
                    <a:pt x="1864192" y="562281"/>
                  </a:lnTo>
                  <a:lnTo>
                    <a:pt x="1832875" y="583395"/>
                  </a:lnTo>
                  <a:lnTo>
                    <a:pt x="1794525" y="591138"/>
                  </a:lnTo>
                  <a:lnTo>
                    <a:pt x="98523" y="591138"/>
                  </a:lnTo>
                  <a:lnTo>
                    <a:pt x="60173" y="583395"/>
                  </a:lnTo>
                  <a:lnTo>
                    <a:pt x="28856" y="562281"/>
                  </a:lnTo>
                  <a:lnTo>
                    <a:pt x="7742" y="530964"/>
                  </a:lnTo>
                  <a:lnTo>
                    <a:pt x="0" y="492614"/>
                  </a:lnTo>
                  <a:lnTo>
                    <a:pt x="0" y="98524"/>
                  </a:lnTo>
                  <a:close/>
                </a:path>
              </a:pathLst>
            </a:custGeom>
            <a:ln w="12709">
              <a:solidFill>
                <a:srgbClr val="3237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587799" y="3713988"/>
            <a:ext cx="136842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4820" marR="5080" indent="-465455">
              <a:lnSpc>
                <a:spcPts val="1900"/>
              </a:lnSpc>
              <a:spcBef>
                <a:spcPts val="180"/>
              </a:spcBef>
            </a:pPr>
            <a:r>
              <a:rPr sz="1600" spc="-2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nti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ovi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(IDP)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11525" y="2794302"/>
            <a:ext cx="650875" cy="880110"/>
            <a:chOff x="4111525" y="2794302"/>
            <a:chExt cx="650875" cy="880110"/>
          </a:xfrm>
        </p:grpSpPr>
        <p:sp>
          <p:nvSpPr>
            <p:cNvPr id="34" name="object 34"/>
            <p:cNvSpPr/>
            <p:nvPr/>
          </p:nvSpPr>
          <p:spPr>
            <a:xfrm>
              <a:off x="4235030" y="3285769"/>
              <a:ext cx="268605" cy="388620"/>
            </a:xfrm>
            <a:custGeom>
              <a:avLst/>
              <a:gdLst/>
              <a:ahLst/>
              <a:cxnLst/>
              <a:rect l="l" t="t" r="r" b="b"/>
              <a:pathLst>
                <a:path w="268604" h="388620">
                  <a:moveTo>
                    <a:pt x="133350" y="255257"/>
                  </a:moveTo>
                  <a:lnTo>
                    <a:pt x="88900" y="255257"/>
                  </a:lnTo>
                  <a:lnTo>
                    <a:pt x="88900" y="18923"/>
                  </a:lnTo>
                  <a:lnTo>
                    <a:pt x="44450" y="18923"/>
                  </a:lnTo>
                  <a:lnTo>
                    <a:pt x="44450" y="255257"/>
                  </a:lnTo>
                  <a:lnTo>
                    <a:pt x="0" y="255257"/>
                  </a:lnTo>
                  <a:lnTo>
                    <a:pt x="66675" y="388607"/>
                  </a:lnTo>
                  <a:lnTo>
                    <a:pt x="122237" y="277482"/>
                  </a:lnTo>
                  <a:lnTo>
                    <a:pt x="133350" y="255257"/>
                  </a:lnTo>
                  <a:close/>
                </a:path>
                <a:path w="268604" h="388620">
                  <a:moveTo>
                    <a:pt x="268287" y="133350"/>
                  </a:moveTo>
                  <a:lnTo>
                    <a:pt x="257175" y="111125"/>
                  </a:lnTo>
                  <a:lnTo>
                    <a:pt x="201612" y="0"/>
                  </a:lnTo>
                  <a:lnTo>
                    <a:pt x="134937" y="133350"/>
                  </a:lnTo>
                  <a:lnTo>
                    <a:pt x="179387" y="133350"/>
                  </a:lnTo>
                  <a:lnTo>
                    <a:pt x="179387" y="388607"/>
                  </a:lnTo>
                  <a:lnTo>
                    <a:pt x="223837" y="388607"/>
                  </a:lnTo>
                  <a:lnTo>
                    <a:pt x="223837" y="133350"/>
                  </a:lnTo>
                  <a:lnTo>
                    <a:pt x="268287" y="133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18193" y="2800971"/>
              <a:ext cx="637540" cy="488950"/>
            </a:xfrm>
            <a:custGeom>
              <a:avLst/>
              <a:gdLst/>
              <a:ahLst/>
              <a:cxnLst/>
              <a:rect l="l" t="t" r="r" b="b"/>
              <a:pathLst>
                <a:path w="637539" h="488950">
                  <a:moveTo>
                    <a:pt x="555447" y="0"/>
                  </a:moveTo>
                  <a:lnTo>
                    <a:pt x="81470" y="0"/>
                  </a:lnTo>
                  <a:lnTo>
                    <a:pt x="49758" y="6402"/>
                  </a:lnTo>
                  <a:lnTo>
                    <a:pt x="23861" y="23861"/>
                  </a:lnTo>
                  <a:lnTo>
                    <a:pt x="6402" y="49758"/>
                  </a:lnTo>
                  <a:lnTo>
                    <a:pt x="0" y="81470"/>
                  </a:lnTo>
                  <a:lnTo>
                    <a:pt x="0" y="407352"/>
                  </a:lnTo>
                  <a:lnTo>
                    <a:pt x="6402" y="439064"/>
                  </a:lnTo>
                  <a:lnTo>
                    <a:pt x="23861" y="464961"/>
                  </a:lnTo>
                  <a:lnTo>
                    <a:pt x="49758" y="482420"/>
                  </a:lnTo>
                  <a:lnTo>
                    <a:pt x="81470" y="488822"/>
                  </a:lnTo>
                  <a:lnTo>
                    <a:pt x="555447" y="488822"/>
                  </a:lnTo>
                  <a:lnTo>
                    <a:pt x="587159" y="482420"/>
                  </a:lnTo>
                  <a:lnTo>
                    <a:pt x="613055" y="464961"/>
                  </a:lnTo>
                  <a:lnTo>
                    <a:pt x="630515" y="439064"/>
                  </a:lnTo>
                  <a:lnTo>
                    <a:pt x="636917" y="407352"/>
                  </a:lnTo>
                  <a:lnTo>
                    <a:pt x="636917" y="81470"/>
                  </a:lnTo>
                  <a:lnTo>
                    <a:pt x="630515" y="49758"/>
                  </a:lnTo>
                  <a:lnTo>
                    <a:pt x="613055" y="23861"/>
                  </a:lnTo>
                  <a:lnTo>
                    <a:pt x="587159" y="6402"/>
                  </a:lnTo>
                  <a:lnTo>
                    <a:pt x="555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18193" y="2800969"/>
              <a:ext cx="637540" cy="489584"/>
            </a:xfrm>
            <a:custGeom>
              <a:avLst/>
              <a:gdLst/>
              <a:ahLst/>
              <a:cxnLst/>
              <a:rect l="l" t="t" r="r" b="b"/>
              <a:pathLst>
                <a:path w="637539" h="489585">
                  <a:moveTo>
                    <a:pt x="0" y="81534"/>
                  </a:moveTo>
                  <a:lnTo>
                    <a:pt x="6407" y="49797"/>
                  </a:lnTo>
                  <a:lnTo>
                    <a:pt x="23880" y="23880"/>
                  </a:lnTo>
                  <a:lnTo>
                    <a:pt x="49797" y="6407"/>
                  </a:lnTo>
                  <a:lnTo>
                    <a:pt x="81534" y="0"/>
                  </a:lnTo>
                  <a:lnTo>
                    <a:pt x="555865" y="0"/>
                  </a:lnTo>
                  <a:lnTo>
                    <a:pt x="587602" y="6407"/>
                  </a:lnTo>
                  <a:lnTo>
                    <a:pt x="613518" y="23880"/>
                  </a:lnTo>
                  <a:lnTo>
                    <a:pt x="630992" y="49797"/>
                  </a:lnTo>
                  <a:lnTo>
                    <a:pt x="637399" y="81534"/>
                  </a:lnTo>
                  <a:lnTo>
                    <a:pt x="637399" y="407659"/>
                  </a:lnTo>
                  <a:lnTo>
                    <a:pt x="630992" y="439396"/>
                  </a:lnTo>
                  <a:lnTo>
                    <a:pt x="613518" y="465313"/>
                  </a:lnTo>
                  <a:lnTo>
                    <a:pt x="587602" y="482786"/>
                  </a:lnTo>
                  <a:lnTo>
                    <a:pt x="555865" y="489194"/>
                  </a:lnTo>
                  <a:lnTo>
                    <a:pt x="81534" y="489194"/>
                  </a:lnTo>
                  <a:lnTo>
                    <a:pt x="49797" y="482786"/>
                  </a:lnTo>
                  <a:lnTo>
                    <a:pt x="23880" y="465313"/>
                  </a:lnTo>
                  <a:lnTo>
                    <a:pt x="6407" y="439396"/>
                  </a:lnTo>
                  <a:lnTo>
                    <a:pt x="0" y="407659"/>
                  </a:lnTo>
                  <a:lnTo>
                    <a:pt x="0" y="81534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19163" y="2894583"/>
            <a:ext cx="448309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384" marR="5080" indent="-33020">
              <a:lnSpc>
                <a:spcPct val="102299"/>
              </a:lnSpc>
              <a:spcBef>
                <a:spcPts val="75"/>
              </a:spcBef>
            </a:pPr>
            <a:r>
              <a:rPr sz="900" spc="-55" dirty="0">
                <a:latin typeface="Tahoma"/>
                <a:cs typeface="Tahoma"/>
              </a:rPr>
              <a:t>SSO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h  </a:t>
            </a:r>
            <a:r>
              <a:rPr sz="900" spc="-30" dirty="0">
                <a:latin typeface="Tahoma"/>
                <a:cs typeface="Tahoma"/>
              </a:rPr>
              <a:t>Handler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52694" y="3037125"/>
            <a:ext cx="2774315" cy="1224280"/>
            <a:chOff x="1352694" y="3037125"/>
            <a:chExt cx="2774315" cy="1224280"/>
          </a:xfrm>
        </p:grpSpPr>
        <p:sp>
          <p:nvSpPr>
            <p:cNvPr id="39" name="object 39"/>
            <p:cNvSpPr/>
            <p:nvPr/>
          </p:nvSpPr>
          <p:spPr>
            <a:xfrm>
              <a:off x="4062581" y="3045380"/>
              <a:ext cx="55880" cy="26034"/>
            </a:xfrm>
            <a:custGeom>
              <a:avLst/>
              <a:gdLst/>
              <a:ahLst/>
              <a:cxnLst/>
              <a:rect l="l" t="t" r="r" b="b"/>
              <a:pathLst>
                <a:path w="55879" h="26035">
                  <a:moveTo>
                    <a:pt x="55611" y="0"/>
                  </a:moveTo>
                  <a:lnTo>
                    <a:pt x="0" y="25780"/>
                  </a:lnTo>
                </a:path>
              </a:pathLst>
            </a:custGeom>
            <a:ln w="163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59362" y="3674366"/>
              <a:ext cx="1941830" cy="580390"/>
            </a:xfrm>
            <a:custGeom>
              <a:avLst/>
              <a:gdLst/>
              <a:ahLst/>
              <a:cxnLst/>
              <a:rect l="l" t="t" r="r" b="b"/>
              <a:pathLst>
                <a:path w="1941829" h="580389">
                  <a:moveTo>
                    <a:pt x="1038199" y="0"/>
                  </a:moveTo>
                  <a:lnTo>
                    <a:pt x="96634" y="0"/>
                  </a:lnTo>
                  <a:lnTo>
                    <a:pt x="59021" y="7594"/>
                  </a:lnTo>
                  <a:lnTo>
                    <a:pt x="28305" y="28305"/>
                  </a:lnTo>
                  <a:lnTo>
                    <a:pt x="7594" y="59021"/>
                  </a:lnTo>
                  <a:lnTo>
                    <a:pt x="0" y="96634"/>
                  </a:lnTo>
                  <a:lnTo>
                    <a:pt x="0" y="483146"/>
                  </a:lnTo>
                  <a:lnTo>
                    <a:pt x="7594" y="520758"/>
                  </a:lnTo>
                  <a:lnTo>
                    <a:pt x="28305" y="551475"/>
                  </a:lnTo>
                  <a:lnTo>
                    <a:pt x="59021" y="572185"/>
                  </a:lnTo>
                  <a:lnTo>
                    <a:pt x="96634" y="579780"/>
                  </a:lnTo>
                  <a:lnTo>
                    <a:pt x="1038199" y="579780"/>
                  </a:lnTo>
                  <a:lnTo>
                    <a:pt x="1075810" y="572185"/>
                  </a:lnTo>
                  <a:lnTo>
                    <a:pt x="1106522" y="551475"/>
                  </a:lnTo>
                  <a:lnTo>
                    <a:pt x="1127228" y="520758"/>
                  </a:lnTo>
                  <a:lnTo>
                    <a:pt x="1134821" y="483146"/>
                  </a:lnTo>
                  <a:lnTo>
                    <a:pt x="1892089" y="338200"/>
                  </a:lnTo>
                  <a:lnTo>
                    <a:pt x="1134821" y="338200"/>
                  </a:lnTo>
                  <a:lnTo>
                    <a:pt x="1134821" y="96634"/>
                  </a:lnTo>
                  <a:lnTo>
                    <a:pt x="1127228" y="59021"/>
                  </a:lnTo>
                  <a:lnTo>
                    <a:pt x="1106522" y="28305"/>
                  </a:lnTo>
                  <a:lnTo>
                    <a:pt x="1075810" y="7594"/>
                  </a:lnTo>
                  <a:lnTo>
                    <a:pt x="1038199" y="0"/>
                  </a:lnTo>
                  <a:close/>
                </a:path>
                <a:path w="1941829" h="580389">
                  <a:moveTo>
                    <a:pt x="1941322" y="328777"/>
                  </a:moveTo>
                  <a:lnTo>
                    <a:pt x="1134821" y="338200"/>
                  </a:lnTo>
                  <a:lnTo>
                    <a:pt x="1892089" y="338200"/>
                  </a:lnTo>
                  <a:lnTo>
                    <a:pt x="1941322" y="328777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59362" y="3674370"/>
              <a:ext cx="1943100" cy="580390"/>
            </a:xfrm>
            <a:custGeom>
              <a:avLst/>
              <a:gdLst/>
              <a:ahLst/>
              <a:cxnLst/>
              <a:rect l="l" t="t" r="r" b="b"/>
              <a:pathLst>
                <a:path w="1943100" h="580389">
                  <a:moveTo>
                    <a:pt x="0" y="96703"/>
                  </a:moveTo>
                  <a:lnTo>
                    <a:pt x="7599" y="59062"/>
                  </a:lnTo>
                  <a:lnTo>
                    <a:pt x="28323" y="28323"/>
                  </a:lnTo>
                  <a:lnTo>
                    <a:pt x="59062" y="7599"/>
                  </a:lnTo>
                  <a:lnTo>
                    <a:pt x="96703" y="0"/>
                  </a:lnTo>
                  <a:lnTo>
                    <a:pt x="662485" y="0"/>
                  </a:lnTo>
                  <a:lnTo>
                    <a:pt x="946408" y="0"/>
                  </a:lnTo>
                  <a:lnTo>
                    <a:pt x="1038986" y="0"/>
                  </a:lnTo>
                  <a:lnTo>
                    <a:pt x="1076627" y="7599"/>
                  </a:lnTo>
                  <a:lnTo>
                    <a:pt x="1107366" y="28323"/>
                  </a:lnTo>
                  <a:lnTo>
                    <a:pt x="1128090" y="59062"/>
                  </a:lnTo>
                  <a:lnTo>
                    <a:pt x="1135690" y="96703"/>
                  </a:lnTo>
                  <a:lnTo>
                    <a:pt x="1135690" y="338457"/>
                  </a:lnTo>
                  <a:lnTo>
                    <a:pt x="1942802" y="329022"/>
                  </a:lnTo>
                  <a:lnTo>
                    <a:pt x="1135690" y="483511"/>
                  </a:lnTo>
                  <a:lnTo>
                    <a:pt x="1128090" y="521151"/>
                  </a:lnTo>
                  <a:lnTo>
                    <a:pt x="1107366" y="551890"/>
                  </a:lnTo>
                  <a:lnTo>
                    <a:pt x="1076627" y="572614"/>
                  </a:lnTo>
                  <a:lnTo>
                    <a:pt x="1038986" y="580214"/>
                  </a:lnTo>
                  <a:lnTo>
                    <a:pt x="946408" y="580214"/>
                  </a:lnTo>
                  <a:lnTo>
                    <a:pt x="662485" y="580214"/>
                  </a:lnTo>
                  <a:lnTo>
                    <a:pt x="96703" y="580214"/>
                  </a:lnTo>
                  <a:lnTo>
                    <a:pt x="59062" y="572614"/>
                  </a:lnTo>
                  <a:lnTo>
                    <a:pt x="28323" y="551890"/>
                  </a:lnTo>
                  <a:lnTo>
                    <a:pt x="7599" y="521151"/>
                  </a:lnTo>
                  <a:lnTo>
                    <a:pt x="0" y="483510"/>
                  </a:lnTo>
                  <a:lnTo>
                    <a:pt x="0" y="338457"/>
                  </a:lnTo>
                  <a:lnTo>
                    <a:pt x="0" y="96703"/>
                  </a:lnTo>
                  <a:close/>
                </a:path>
              </a:pathLst>
            </a:custGeom>
            <a:ln w="1270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549398" y="3676396"/>
            <a:ext cx="76835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indent="-635" algn="ctr">
              <a:lnSpc>
                <a:spcPct val="97500"/>
              </a:lnSpc>
              <a:spcBef>
                <a:spcPts val="135"/>
              </a:spcBef>
            </a:pP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session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29405" y="4435347"/>
            <a:ext cx="1244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8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47" name="object 4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32986" y="87279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0" dirty="0">
                <a:solidFill>
                  <a:srgbClr val="FFFFFF"/>
                </a:solidFill>
                <a:latin typeface="Tahoma"/>
                <a:cs typeface="Tahoma"/>
              </a:rPr>
              <a:t>227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0899" y="5645403"/>
            <a:ext cx="6070600" cy="15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tity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yste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ut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14" dirty="0">
                <a:latin typeface="Tahoma"/>
                <a:cs typeface="Tahoma"/>
              </a:rPr>
              <a:t>r:</a:t>
            </a:r>
            <a:endParaRPr sz="1100">
              <a:latin typeface="Tahoma"/>
              <a:cs typeface="Tahoma"/>
            </a:endParaRPr>
          </a:p>
          <a:p>
            <a:pPr marL="478155" marR="3148965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nso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ser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roup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</a:t>
            </a:r>
            <a:r>
              <a:rPr sz="1100" spc="-50" dirty="0">
                <a:latin typeface="Tahoma"/>
                <a:cs typeface="Tahoma"/>
              </a:rPr>
              <a:t>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marR="3078480" indent="-171450">
              <a:lnSpc>
                <a:spcPts val="13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Administrators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responsible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creating,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ti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25"/>
              </a:spcBef>
            </a:pP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ol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6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272" y="6863080"/>
              <a:ext cx="2712720" cy="157276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8566" y="6962602"/>
              <a:ext cx="2419108" cy="127717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113</a:t>
            </a:fld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243" y="4435347"/>
            <a:ext cx="1231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228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Rol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marR="3351529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og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40" dirty="0">
                <a:latin typeface="Tahoma"/>
                <a:cs typeface="Tahoma"/>
              </a:rPr>
              <a:t>console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Clai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rm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rs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 marR="3098165">
              <a:lnSpc>
                <a:spcPts val="1300"/>
              </a:lnSpc>
              <a:spcBef>
                <a:spcPts val="950"/>
              </a:spcBef>
            </a:pPr>
            <a:r>
              <a:rPr sz="1100" spc="-45" dirty="0">
                <a:latin typeface="Tahoma"/>
                <a:cs typeface="Tahoma"/>
              </a:rPr>
              <a:t>Product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assigns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products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ps</a:t>
            </a:r>
            <a:endParaRPr sz="1100">
              <a:latin typeface="Tahoma"/>
              <a:cs typeface="Tahoma"/>
            </a:endParaRPr>
          </a:p>
          <a:p>
            <a:pPr marL="193040" marR="3293110">
              <a:lnSpc>
                <a:spcPct val="100000"/>
              </a:lnSpc>
              <a:spcBef>
                <a:spcPts val="720"/>
              </a:spcBef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  </a:t>
            </a:r>
            <a:r>
              <a:rPr sz="1100" spc="-9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ge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ole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6992" y="1762759"/>
              <a:ext cx="2691384" cy="2197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4807" y="1861819"/>
              <a:ext cx="2397099" cy="19019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9786" y="8727947"/>
            <a:ext cx="123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229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899" y="5645403"/>
            <a:ext cx="607060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5" dirty="0">
                <a:latin typeface="Tahoma"/>
                <a:cs typeface="Tahoma"/>
              </a:rPr>
              <a:t>Three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types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identities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authenticate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authorize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users: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Fe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193040" marR="1999614">
              <a:lnSpc>
                <a:spcPts val="2210"/>
              </a:lnSpc>
            </a:pPr>
            <a:r>
              <a:rPr sz="1100" spc="-55" dirty="0">
                <a:latin typeface="Tahoma"/>
                <a:cs typeface="Tahoma"/>
              </a:rPr>
              <a:t>Enterprise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Federated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ID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models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ideal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choice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enterprises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ID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suited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individuals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229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R="3215640" algn="r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71450" marR="3263265" indent="-171450" algn="r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addition,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accounts</a:t>
            </a:r>
            <a:r>
              <a:rPr sz="1100" spc="-85" dirty="0">
                <a:latin typeface="Tahoma"/>
                <a:cs typeface="Tahoma"/>
              </a:rPr>
              <a:t> for: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nch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ck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100" dirty="0">
                <a:latin typeface="Tahoma"/>
                <a:cs typeface="Tahoma"/>
              </a:rPr>
              <a:t>n: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Manage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Console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Lo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als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Fed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9024" y="4435347"/>
            <a:ext cx="125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400" spc="-18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6949" y="87279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45403"/>
            <a:ext cx="1276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ctu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836" y="5984684"/>
              <a:ext cx="3649759" cy="25547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115</a:t>
            </a:fld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1386" y="4435347"/>
            <a:ext cx="121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039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User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Sync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Tool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(UST)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Create/Manage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users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Active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Directory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988" y="1154176"/>
            <a:ext cx="66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50" y="1981200"/>
              <a:ext cx="5010150" cy="21526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1005" y="8727947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899" y="5645403"/>
            <a:ext cx="607060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Connect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IMS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Authentication</a:t>
            </a:r>
            <a:endParaRPr sz="1400">
              <a:latin typeface="Tahoma"/>
              <a:cs typeface="Tahoma"/>
            </a:endParaRPr>
          </a:p>
          <a:p>
            <a:pPr marL="193040" marR="2536825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onboarding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Admin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console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prerequisite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IMS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organization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provisioned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endParaRPr sz="1100">
              <a:latin typeface="Tahoma"/>
              <a:cs typeface="Tahoma"/>
            </a:endParaRPr>
          </a:p>
          <a:p>
            <a:pPr marL="193040" marR="3632835">
              <a:lnSpc>
                <a:spcPts val="2110"/>
              </a:lnSpc>
              <a:spcBef>
                <a:spcPts val="80"/>
              </a:spcBef>
            </a:pP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0" dirty="0">
                <a:latin typeface="Tahoma"/>
                <a:cs typeface="Tahoma"/>
              </a:rPr>
              <a:t>Sup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0312" y="8228583"/>
              <a:ext cx="2660904" cy="661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3926" y="6879054"/>
              <a:ext cx="2635592" cy="13509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31543" y="6876674"/>
              <a:ext cx="2642870" cy="1356995"/>
            </a:xfrm>
            <a:custGeom>
              <a:avLst/>
              <a:gdLst/>
              <a:ahLst/>
              <a:cxnLst/>
              <a:rect l="l" t="t" r="r" b="b"/>
              <a:pathLst>
                <a:path w="2642870" h="1356995">
                  <a:moveTo>
                    <a:pt x="118511" y="0"/>
                  </a:moveTo>
                  <a:lnTo>
                    <a:pt x="2523852" y="0"/>
                  </a:lnTo>
                  <a:lnTo>
                    <a:pt x="2535911" y="608"/>
                  </a:lnTo>
                  <a:lnTo>
                    <a:pt x="2590092" y="20241"/>
                  </a:lnTo>
                  <a:lnTo>
                    <a:pt x="2622121" y="52270"/>
                  </a:lnTo>
                  <a:lnTo>
                    <a:pt x="2639948" y="94619"/>
                  </a:lnTo>
                  <a:lnTo>
                    <a:pt x="2642363" y="118511"/>
                  </a:lnTo>
                  <a:lnTo>
                    <a:pt x="2642363" y="1238220"/>
                  </a:lnTo>
                  <a:lnTo>
                    <a:pt x="2633055" y="1284317"/>
                  </a:lnTo>
                  <a:lnTo>
                    <a:pt x="2607641" y="1322010"/>
                  </a:lnTo>
                  <a:lnTo>
                    <a:pt x="2569948" y="1347424"/>
                  </a:lnTo>
                  <a:lnTo>
                    <a:pt x="2523852" y="1356731"/>
                  </a:lnTo>
                  <a:lnTo>
                    <a:pt x="118511" y="1356731"/>
                  </a:lnTo>
                  <a:lnTo>
                    <a:pt x="72414" y="1347424"/>
                  </a:lnTo>
                  <a:lnTo>
                    <a:pt x="34720" y="1322010"/>
                  </a:lnTo>
                  <a:lnTo>
                    <a:pt x="9307" y="1284317"/>
                  </a:lnTo>
                  <a:lnTo>
                    <a:pt x="0" y="1238220"/>
                  </a:lnTo>
                  <a:lnTo>
                    <a:pt x="0" y="118511"/>
                  </a:lnTo>
                  <a:lnTo>
                    <a:pt x="9307" y="72414"/>
                  </a:lnTo>
                  <a:lnTo>
                    <a:pt x="34720" y="34720"/>
                  </a:lnTo>
                  <a:lnTo>
                    <a:pt x="72414" y="9307"/>
                  </a:lnTo>
                  <a:lnTo>
                    <a:pt x="118511" y="0"/>
                  </a:lnTo>
                  <a:close/>
                </a:path>
              </a:pathLst>
            </a:custGeom>
            <a:ln w="476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243" y="4435347"/>
            <a:ext cx="1231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bsi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Make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little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about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Emphasize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restriction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correct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Filter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out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invalid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requests</a:t>
            </a:r>
            <a:r>
              <a:rPr sz="1100" spc="-80" dirty="0">
                <a:latin typeface="Tahoma"/>
                <a:cs typeface="Tahoma"/>
              </a:rPr>
              <a:t> 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early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60" dirty="0">
                <a:latin typeface="Tahoma"/>
                <a:cs typeface="Tahoma"/>
              </a:rPr>
              <a:t>possible,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e.g,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firewall,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or,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trust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safe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890"/>
              </a:spcBef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65"/>
              </a:spcBef>
            </a:pPr>
            <a:r>
              <a:rPr sz="1100" spc="-50" dirty="0">
                <a:latin typeface="Tahoma"/>
                <a:cs typeface="Tahoma"/>
              </a:rPr>
              <a:t>Generalized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IDs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accessing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1005" y="8727947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5468620" cy="1913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Whitepaper</a:t>
            </a:r>
            <a:endParaRPr sz="1100">
              <a:latin typeface="Tahoma"/>
              <a:cs typeface="Tahoma"/>
            </a:endParaRPr>
          </a:p>
          <a:p>
            <a:pPr marL="285115" marR="5080" indent="-172085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www.adobe.com/content/dam/acom/en/security/pdfs/adobe-aem-managed-services-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security.pdf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50" dirty="0">
                <a:latin typeface="Tahoma"/>
                <a:cs typeface="Tahoma"/>
              </a:rPr>
              <a:t>IM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ppo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45" dirty="0">
                <a:latin typeface="Tahoma"/>
                <a:cs typeface="Tahoma"/>
              </a:rPr>
              <a:t>vic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115" marR="213360" indent="-172085">
              <a:lnSpc>
                <a:spcPts val="1300"/>
              </a:lnSpc>
              <a:spcBef>
                <a:spcPts val="73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https://docs.adobe.com/content/help/en/experience-manager-cloud-service/security/ims-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support.htm</a:t>
            </a:r>
            <a:r>
              <a:rPr sz="1100" spc="-55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1749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75" baseline="4629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900" spc="-22" baseline="4629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JCR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Model,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Queries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00" dirty="0">
                <a:solidFill>
                  <a:srgbClr val="FFFFFF"/>
                </a:solidFill>
                <a:latin typeface="Tahoma"/>
                <a:cs typeface="Tahoma"/>
              </a:rPr>
              <a:t>Indexes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2605" y="87279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CR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os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25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5" dirty="0">
                <a:latin typeface="Tahoma"/>
                <a:cs typeface="Tahoma"/>
              </a:rPr>
              <a:t>ic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Abstracts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54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9786" y="4435347"/>
            <a:ext cx="123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3749040" cy="233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odel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CR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addressed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that,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similar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paths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Used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organize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hierarchical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form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650">
              <a:latin typeface="Tahoma"/>
              <a:cs typeface="Tahoma"/>
            </a:endParaRPr>
          </a:p>
          <a:p>
            <a:pPr marR="2024380">
              <a:lnSpc>
                <a:spcPct val="165400"/>
              </a:lnSpc>
              <a:spcBef>
                <a:spcPts val="5"/>
              </a:spcBef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simple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types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(such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string,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Boolean,</a:t>
            </a:r>
            <a:r>
              <a:rPr sz="1100" spc="-85" dirty="0">
                <a:latin typeface="Tahoma"/>
                <a:cs typeface="Tahoma"/>
              </a:rPr>
              <a:t> etc.)</a:t>
            </a:r>
            <a:endParaRPr sz="1100">
              <a:latin typeface="Tahoma"/>
              <a:cs typeface="Tahoma"/>
            </a:endParaRPr>
          </a:p>
          <a:p>
            <a:pPr marL="318135" indent="-205104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18135" algn="l"/>
                <a:tab pos="318770" algn="l"/>
              </a:tabLst>
            </a:pPr>
            <a:r>
              <a:rPr sz="1100" spc="-45" dirty="0">
                <a:latin typeface="Tahoma"/>
                <a:cs typeface="Tahoma"/>
              </a:rPr>
              <a:t>binary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streams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storing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arbitrary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size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9405" y="8727947"/>
            <a:ext cx="1244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ces</a:t>
            </a:r>
            <a:endParaRPr sz="1400">
              <a:latin typeface="Tahoma"/>
              <a:cs typeface="Tahoma"/>
            </a:endParaRPr>
          </a:p>
          <a:p>
            <a:pPr marL="193040" marR="4549775">
              <a:lnSpc>
                <a:spcPct val="159400"/>
              </a:lnSpc>
              <a:spcBef>
                <a:spcPts val="380"/>
              </a:spcBef>
            </a:pP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5" dirty="0">
                <a:latin typeface="Tahoma"/>
                <a:cs typeface="Tahoma"/>
              </a:rPr>
              <a:t>XP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QL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120" dirty="0">
                <a:latin typeface="Tahoma"/>
                <a:cs typeface="Tahoma"/>
              </a:rPr>
              <a:t>Q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)  </a:t>
            </a: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(X</a:t>
            </a:r>
            <a:r>
              <a:rPr sz="1100" spc="-35" dirty="0">
                <a:latin typeface="Tahoma"/>
                <a:cs typeface="Tahoma"/>
              </a:rPr>
              <a:t>ML</a:t>
            </a:r>
            <a:r>
              <a:rPr sz="1100" spc="-65" dirty="0">
                <a:latin typeface="Tahoma"/>
                <a:cs typeface="Tahoma"/>
              </a:rPr>
              <a:t>) 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y  </a:t>
            </a:r>
            <a:r>
              <a:rPr sz="1100" spc="-45" dirty="0">
                <a:latin typeface="Tahoma"/>
                <a:cs typeface="Tahoma"/>
              </a:rPr>
              <a:t>Authentication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ol</a:t>
            </a:r>
            <a:endParaRPr sz="1100">
              <a:latin typeface="Tahoma"/>
              <a:cs typeface="Tahoma"/>
            </a:endParaRPr>
          </a:p>
          <a:p>
            <a:pPr marL="193040" marR="5197475">
              <a:lnSpc>
                <a:spcPct val="160000"/>
              </a:lnSpc>
              <a:spcBef>
                <a:spcPts val="95"/>
              </a:spcBef>
            </a:pPr>
            <a:r>
              <a:rPr sz="1100" spc="-45" dirty="0">
                <a:latin typeface="Tahoma"/>
                <a:cs typeface="Tahoma"/>
              </a:rPr>
              <a:t>Versioning 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bs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30" dirty="0">
                <a:latin typeface="Tahoma"/>
                <a:cs typeface="Tahoma"/>
              </a:rPr>
              <a:t>Lo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ran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239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455" y="44353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49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ure</a:t>
            </a:r>
            <a:endParaRPr sz="14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/apps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/libs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/conf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/content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/etc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/oak:index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/home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/tmp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/var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7836" y="1709737"/>
              <a:ext cx="2894838" cy="23093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9293" y="87279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3870" y="6088888"/>
            <a:ext cx="268541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  <a:p>
            <a:pPr marR="5080">
              <a:lnSpc>
                <a:spcPts val="1300"/>
              </a:lnSpc>
              <a:spcBef>
                <a:spcPts val="830"/>
              </a:spcBef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arc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Ap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61559" y="6163435"/>
            <a:ext cx="1926589" cy="2611120"/>
            <a:chOff x="4861559" y="6163435"/>
            <a:chExt cx="1926589" cy="261112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1559" y="6256528"/>
              <a:ext cx="1533143" cy="25176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0492" y="6354559"/>
              <a:ext cx="1238211" cy="22224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43787" y="6170103"/>
              <a:ext cx="1136650" cy="436245"/>
            </a:xfrm>
            <a:custGeom>
              <a:avLst/>
              <a:gdLst/>
              <a:ahLst/>
              <a:cxnLst/>
              <a:rect l="l" t="t" r="r" b="b"/>
              <a:pathLst>
                <a:path w="1136650" h="436245">
                  <a:moveTo>
                    <a:pt x="1136459" y="0"/>
                  </a:moveTo>
                  <a:lnTo>
                    <a:pt x="326085" y="0"/>
                  </a:lnTo>
                  <a:lnTo>
                    <a:pt x="326085" y="252222"/>
                  </a:lnTo>
                  <a:lnTo>
                    <a:pt x="0" y="436105"/>
                  </a:lnTo>
                  <a:lnTo>
                    <a:pt x="326085" y="360311"/>
                  </a:lnTo>
                  <a:lnTo>
                    <a:pt x="326085" y="432371"/>
                  </a:lnTo>
                  <a:lnTo>
                    <a:pt x="1136459" y="432371"/>
                  </a:lnTo>
                  <a:lnTo>
                    <a:pt x="113645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43544" y="6170103"/>
              <a:ext cx="1137920" cy="436880"/>
            </a:xfrm>
            <a:custGeom>
              <a:avLst/>
              <a:gdLst/>
              <a:ahLst/>
              <a:cxnLst/>
              <a:rect l="l" t="t" r="r" b="b"/>
              <a:pathLst>
                <a:path w="1137920" h="436879">
                  <a:moveTo>
                    <a:pt x="326327" y="0"/>
                  </a:moveTo>
                  <a:lnTo>
                    <a:pt x="461493" y="0"/>
                  </a:lnTo>
                  <a:lnTo>
                    <a:pt x="664242" y="0"/>
                  </a:lnTo>
                  <a:lnTo>
                    <a:pt x="1137322" y="0"/>
                  </a:lnTo>
                  <a:lnTo>
                    <a:pt x="1137322" y="252411"/>
                  </a:lnTo>
                  <a:lnTo>
                    <a:pt x="1137322" y="360587"/>
                  </a:lnTo>
                  <a:lnTo>
                    <a:pt x="1137322" y="432705"/>
                  </a:lnTo>
                  <a:lnTo>
                    <a:pt x="664242" y="432705"/>
                  </a:lnTo>
                  <a:lnTo>
                    <a:pt x="461493" y="432705"/>
                  </a:lnTo>
                  <a:lnTo>
                    <a:pt x="326327" y="432705"/>
                  </a:lnTo>
                  <a:lnTo>
                    <a:pt x="326327" y="360587"/>
                  </a:lnTo>
                  <a:lnTo>
                    <a:pt x="0" y="436435"/>
                  </a:lnTo>
                  <a:lnTo>
                    <a:pt x="326327" y="252411"/>
                  </a:lnTo>
                  <a:lnTo>
                    <a:pt x="32632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08381" y="6169152"/>
            <a:ext cx="5467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indent="-635" algn="ctr">
              <a:lnSpc>
                <a:spcPct val="96700"/>
              </a:lnSpc>
              <a:spcBef>
                <a:spcPts val="13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196450" y="6163435"/>
            <a:ext cx="905510" cy="723265"/>
            <a:chOff x="4196450" y="6163435"/>
            <a:chExt cx="905510" cy="723265"/>
          </a:xfrm>
        </p:grpSpPr>
        <p:sp>
          <p:nvSpPr>
            <p:cNvPr id="28" name="object 28"/>
            <p:cNvSpPr/>
            <p:nvPr/>
          </p:nvSpPr>
          <p:spPr>
            <a:xfrm>
              <a:off x="4203118" y="6170103"/>
              <a:ext cx="891540" cy="709295"/>
            </a:xfrm>
            <a:custGeom>
              <a:avLst/>
              <a:gdLst/>
              <a:ahLst/>
              <a:cxnLst/>
              <a:rect l="l" t="t" r="r" b="b"/>
              <a:pathLst>
                <a:path w="891539" h="709295">
                  <a:moveTo>
                    <a:pt x="810374" y="0"/>
                  </a:moveTo>
                  <a:lnTo>
                    <a:pt x="0" y="0"/>
                  </a:lnTo>
                  <a:lnTo>
                    <a:pt x="0" y="432384"/>
                  </a:lnTo>
                  <a:lnTo>
                    <a:pt x="472719" y="432384"/>
                  </a:lnTo>
                  <a:lnTo>
                    <a:pt x="891006" y="708863"/>
                  </a:lnTo>
                  <a:lnTo>
                    <a:pt x="675309" y="432384"/>
                  </a:lnTo>
                  <a:lnTo>
                    <a:pt x="810374" y="432384"/>
                  </a:lnTo>
                  <a:lnTo>
                    <a:pt x="81037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3118" y="6170103"/>
              <a:ext cx="892175" cy="709930"/>
            </a:xfrm>
            <a:custGeom>
              <a:avLst/>
              <a:gdLst/>
              <a:ahLst/>
              <a:cxnLst/>
              <a:rect l="l" t="t" r="r" b="b"/>
              <a:pathLst>
                <a:path w="892175" h="709929">
                  <a:moveTo>
                    <a:pt x="0" y="0"/>
                  </a:moveTo>
                  <a:lnTo>
                    <a:pt x="473080" y="0"/>
                  </a:lnTo>
                  <a:lnTo>
                    <a:pt x="675829" y="0"/>
                  </a:lnTo>
                  <a:lnTo>
                    <a:pt x="810995" y="0"/>
                  </a:lnTo>
                  <a:lnTo>
                    <a:pt x="810995" y="252411"/>
                  </a:lnTo>
                  <a:lnTo>
                    <a:pt x="810995" y="360587"/>
                  </a:lnTo>
                  <a:lnTo>
                    <a:pt x="810995" y="432705"/>
                  </a:lnTo>
                  <a:lnTo>
                    <a:pt x="675829" y="432705"/>
                  </a:lnTo>
                  <a:lnTo>
                    <a:pt x="891681" y="709394"/>
                  </a:lnTo>
                  <a:lnTo>
                    <a:pt x="473080" y="432705"/>
                  </a:lnTo>
                  <a:lnTo>
                    <a:pt x="0" y="432705"/>
                  </a:lnTo>
                  <a:lnTo>
                    <a:pt x="0" y="360587"/>
                  </a:lnTo>
                  <a:lnTo>
                    <a:pt x="0" y="25241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43939" y="5645403"/>
            <a:ext cx="4448810" cy="68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Separation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Code/Configuration</a:t>
            </a:r>
            <a:endParaRPr sz="1400">
              <a:latin typeface="Tahoma"/>
              <a:cs typeface="Tahoma"/>
            </a:endParaRPr>
          </a:p>
          <a:p>
            <a:pPr>
              <a:lnSpc>
                <a:spcPts val="1350"/>
              </a:lnSpc>
              <a:spcBef>
                <a:spcPts val="1185"/>
              </a:spcBef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125" dirty="0">
                <a:latin typeface="Tahoma"/>
                <a:cs typeface="Tahoma"/>
              </a:rPr>
              <a:t>6</a:t>
            </a:r>
            <a:r>
              <a:rPr sz="1100" spc="-75" dirty="0">
                <a:latin typeface="Tahoma"/>
                <a:cs typeface="Tahoma"/>
              </a:rPr>
              <a:t>.</a:t>
            </a:r>
            <a:r>
              <a:rPr sz="1100" spc="-85" dirty="0">
                <a:latin typeface="Tahoma"/>
                <a:cs typeface="Tahoma"/>
              </a:rPr>
              <a:t>5</a:t>
            </a:r>
            <a:r>
              <a:rPr sz="1100" spc="-195" dirty="0">
                <a:latin typeface="Tahoma"/>
                <a:cs typeface="Tahoma"/>
              </a:rPr>
              <a:t>+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R="644525" algn="r">
              <a:lnSpc>
                <a:spcPts val="990"/>
              </a:lnSpc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41627" y="6306311"/>
            <a:ext cx="546735" cy="29083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83820" marR="5080" indent="-84455">
              <a:lnSpc>
                <a:spcPts val="1010"/>
              </a:lnSpc>
              <a:spcBef>
                <a:spcPts val="190"/>
              </a:spcBef>
            </a:pP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49872" y="7057822"/>
            <a:ext cx="1038225" cy="459740"/>
            <a:chOff x="5749872" y="7057822"/>
            <a:chExt cx="1038225" cy="459740"/>
          </a:xfrm>
        </p:grpSpPr>
        <p:sp>
          <p:nvSpPr>
            <p:cNvPr id="33" name="object 33"/>
            <p:cNvSpPr/>
            <p:nvPr/>
          </p:nvSpPr>
          <p:spPr>
            <a:xfrm>
              <a:off x="5756702" y="7064495"/>
              <a:ext cx="1023619" cy="446405"/>
            </a:xfrm>
            <a:custGeom>
              <a:avLst/>
              <a:gdLst/>
              <a:ahLst/>
              <a:cxnLst/>
              <a:rect l="l" t="t" r="r" b="b"/>
              <a:pathLst>
                <a:path w="1023620" h="446404">
                  <a:moveTo>
                    <a:pt x="0" y="0"/>
                  </a:moveTo>
                  <a:lnTo>
                    <a:pt x="213169" y="193700"/>
                  </a:lnTo>
                  <a:lnTo>
                    <a:pt x="213169" y="445922"/>
                  </a:lnTo>
                  <a:lnTo>
                    <a:pt x="1023543" y="445922"/>
                  </a:lnTo>
                  <a:lnTo>
                    <a:pt x="1023543" y="13550"/>
                  </a:lnTo>
                  <a:lnTo>
                    <a:pt x="213169" y="13550"/>
                  </a:lnTo>
                  <a:lnTo>
                    <a:pt x="213169" y="85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56540" y="7064490"/>
              <a:ext cx="1024890" cy="446405"/>
            </a:xfrm>
            <a:custGeom>
              <a:avLst/>
              <a:gdLst/>
              <a:ahLst/>
              <a:cxnLst/>
              <a:rect l="l" t="t" r="r" b="b"/>
              <a:pathLst>
                <a:path w="1024890" h="446404">
                  <a:moveTo>
                    <a:pt x="213332" y="13556"/>
                  </a:moveTo>
                  <a:lnTo>
                    <a:pt x="348498" y="13556"/>
                  </a:lnTo>
                  <a:lnTo>
                    <a:pt x="551246" y="13556"/>
                  </a:lnTo>
                  <a:lnTo>
                    <a:pt x="1024327" y="13556"/>
                  </a:lnTo>
                  <a:lnTo>
                    <a:pt x="1024327" y="85674"/>
                  </a:lnTo>
                  <a:lnTo>
                    <a:pt x="1024327" y="193850"/>
                  </a:lnTo>
                  <a:lnTo>
                    <a:pt x="1024327" y="446262"/>
                  </a:lnTo>
                  <a:lnTo>
                    <a:pt x="551246" y="446262"/>
                  </a:lnTo>
                  <a:lnTo>
                    <a:pt x="348498" y="446262"/>
                  </a:lnTo>
                  <a:lnTo>
                    <a:pt x="213332" y="446262"/>
                  </a:lnTo>
                  <a:lnTo>
                    <a:pt x="213332" y="193850"/>
                  </a:lnTo>
                  <a:lnTo>
                    <a:pt x="0" y="0"/>
                  </a:lnTo>
                  <a:lnTo>
                    <a:pt x="213332" y="85674"/>
                  </a:lnTo>
                  <a:lnTo>
                    <a:pt x="213332" y="1355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108381" y="7074407"/>
            <a:ext cx="546735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indent="-635" algn="ctr">
              <a:lnSpc>
                <a:spcPct val="97800"/>
              </a:lnSpc>
              <a:spcBef>
                <a:spcPts val="120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Customer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638749" y="7285600"/>
            <a:ext cx="1463675" cy="647065"/>
            <a:chOff x="3638749" y="7285600"/>
            <a:chExt cx="1463675" cy="647065"/>
          </a:xfrm>
        </p:grpSpPr>
        <p:sp>
          <p:nvSpPr>
            <p:cNvPr id="37" name="object 37"/>
            <p:cNvSpPr/>
            <p:nvPr/>
          </p:nvSpPr>
          <p:spPr>
            <a:xfrm>
              <a:off x="3645416" y="7292267"/>
              <a:ext cx="1449070" cy="633095"/>
            </a:xfrm>
            <a:custGeom>
              <a:avLst/>
              <a:gdLst/>
              <a:ahLst/>
              <a:cxnLst/>
              <a:rect l="l" t="t" r="r" b="b"/>
              <a:pathLst>
                <a:path w="1449070" h="633095">
                  <a:moveTo>
                    <a:pt x="810374" y="0"/>
                  </a:moveTo>
                  <a:lnTo>
                    <a:pt x="0" y="0"/>
                  </a:lnTo>
                  <a:lnTo>
                    <a:pt x="0" y="633095"/>
                  </a:lnTo>
                  <a:lnTo>
                    <a:pt x="810374" y="633095"/>
                  </a:lnTo>
                  <a:lnTo>
                    <a:pt x="810374" y="527583"/>
                  </a:lnTo>
                  <a:lnTo>
                    <a:pt x="1448943" y="340499"/>
                  </a:lnTo>
                  <a:lnTo>
                    <a:pt x="810374" y="369303"/>
                  </a:lnTo>
                  <a:lnTo>
                    <a:pt x="81037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45416" y="7292267"/>
              <a:ext cx="1450340" cy="633730"/>
            </a:xfrm>
            <a:custGeom>
              <a:avLst/>
              <a:gdLst/>
              <a:ahLst/>
              <a:cxnLst/>
              <a:rect l="l" t="t" r="r" b="b"/>
              <a:pathLst>
                <a:path w="1450339" h="633729">
                  <a:moveTo>
                    <a:pt x="0" y="0"/>
                  </a:moveTo>
                  <a:lnTo>
                    <a:pt x="473080" y="0"/>
                  </a:lnTo>
                  <a:lnTo>
                    <a:pt x="675829" y="0"/>
                  </a:lnTo>
                  <a:lnTo>
                    <a:pt x="810995" y="0"/>
                  </a:lnTo>
                  <a:lnTo>
                    <a:pt x="810995" y="369587"/>
                  </a:lnTo>
                  <a:lnTo>
                    <a:pt x="1450043" y="340757"/>
                  </a:lnTo>
                  <a:lnTo>
                    <a:pt x="810995" y="527981"/>
                  </a:lnTo>
                  <a:lnTo>
                    <a:pt x="810995" y="633578"/>
                  </a:lnTo>
                  <a:lnTo>
                    <a:pt x="675829" y="633578"/>
                  </a:lnTo>
                  <a:lnTo>
                    <a:pt x="473080" y="633578"/>
                  </a:lnTo>
                  <a:lnTo>
                    <a:pt x="0" y="633578"/>
                  </a:lnTo>
                  <a:lnTo>
                    <a:pt x="0" y="527981"/>
                  </a:lnTo>
                  <a:lnTo>
                    <a:pt x="0" y="36958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68825" y="7321295"/>
            <a:ext cx="576580" cy="568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ctr">
              <a:lnSpc>
                <a:spcPct val="98500"/>
              </a:lnSpc>
              <a:spcBef>
                <a:spcPts val="114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other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appliation </a:t>
            </a: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8262" y="4435347"/>
            <a:ext cx="127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Query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execution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in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Apache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Jackrabbit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Oak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303" y="2002589"/>
              <a:ext cx="4868456" cy="21805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6187" y="87279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353" y="5407261"/>
            <a:ext cx="5510530" cy="24688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125" dirty="0">
                <a:latin typeface="Tahoma"/>
                <a:cs typeface="Tahoma"/>
              </a:rPr>
              <a:t>41</a:t>
            </a:r>
            <a:endParaRPr sz="900">
              <a:latin typeface="Tahoma"/>
              <a:cs typeface="Tahoma"/>
            </a:endParaRPr>
          </a:p>
          <a:p>
            <a:pPr marL="225425">
              <a:lnSpc>
                <a:spcPct val="100000"/>
              </a:lnSpc>
              <a:spcBef>
                <a:spcPts val="484"/>
              </a:spcBef>
            </a:pP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ssific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25425">
              <a:lnSpc>
                <a:spcPct val="100000"/>
              </a:lnSpc>
              <a:spcBef>
                <a:spcPts val="1165"/>
              </a:spcBef>
            </a:pPr>
            <a:r>
              <a:rPr sz="1100" spc="-65" dirty="0">
                <a:latin typeface="Tahoma"/>
                <a:cs typeface="Tahoma"/>
              </a:rPr>
              <a:t>There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3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classifications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slow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queries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listed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severity:</a:t>
            </a:r>
            <a:endParaRPr sz="1100">
              <a:latin typeface="Tahoma"/>
              <a:cs typeface="Tahoma"/>
            </a:endParaRPr>
          </a:p>
          <a:p>
            <a:pPr marL="363220">
              <a:lnSpc>
                <a:spcPct val="100000"/>
              </a:lnSpc>
              <a:spcBef>
                <a:spcPts val="630"/>
              </a:spcBef>
            </a:pPr>
            <a:r>
              <a:rPr sz="1050" spc="-60" dirty="0">
                <a:latin typeface="Tahoma"/>
                <a:cs typeface="Tahoma"/>
              </a:rPr>
              <a:t>In</a:t>
            </a:r>
            <a:r>
              <a:rPr sz="1050" spc="-10" dirty="0">
                <a:latin typeface="Tahoma"/>
                <a:cs typeface="Tahoma"/>
              </a:rPr>
              <a:t>d</a:t>
            </a:r>
            <a:r>
              <a:rPr sz="1050" spc="-5" dirty="0">
                <a:latin typeface="Tahoma"/>
                <a:cs typeface="Tahoma"/>
              </a:rPr>
              <a:t>e</a:t>
            </a:r>
            <a:r>
              <a:rPr sz="1050" spc="-45" dirty="0">
                <a:latin typeface="Tahoma"/>
                <a:cs typeface="Tahoma"/>
              </a:rPr>
              <a:t>x</a:t>
            </a:r>
            <a:r>
              <a:rPr sz="1050" spc="-30" dirty="0">
                <a:latin typeface="Tahoma"/>
                <a:cs typeface="Tahoma"/>
              </a:rPr>
              <a:t>-</a:t>
            </a:r>
            <a:r>
              <a:rPr sz="1050" spc="10" dirty="0">
                <a:latin typeface="Tahoma"/>
                <a:cs typeface="Tahoma"/>
              </a:rPr>
              <a:t>le</a:t>
            </a:r>
            <a:r>
              <a:rPr sz="1050" spc="-50" dirty="0">
                <a:latin typeface="Tahoma"/>
                <a:cs typeface="Tahoma"/>
              </a:rPr>
              <a:t>s</a:t>
            </a:r>
            <a:r>
              <a:rPr sz="1050" spc="-65" dirty="0">
                <a:latin typeface="Tahoma"/>
                <a:cs typeface="Tahoma"/>
              </a:rPr>
              <a:t>s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10" dirty="0">
                <a:latin typeface="Tahoma"/>
                <a:cs typeface="Tahoma"/>
              </a:rPr>
              <a:t>q</a:t>
            </a:r>
            <a:r>
              <a:rPr sz="1050" spc="-5" dirty="0">
                <a:latin typeface="Tahoma"/>
                <a:cs typeface="Tahoma"/>
              </a:rPr>
              <a:t>ue</a:t>
            </a:r>
            <a:r>
              <a:rPr sz="1050" spc="-10" dirty="0">
                <a:latin typeface="Tahoma"/>
                <a:cs typeface="Tahoma"/>
              </a:rPr>
              <a:t>r</a:t>
            </a:r>
            <a:r>
              <a:rPr sz="1050" spc="-5" dirty="0">
                <a:latin typeface="Tahoma"/>
                <a:cs typeface="Tahoma"/>
              </a:rPr>
              <a:t>i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65" dirty="0">
                <a:latin typeface="Tahoma"/>
                <a:cs typeface="Tahoma"/>
              </a:rPr>
              <a:t>s</a:t>
            </a:r>
            <a:endParaRPr sz="1050">
              <a:latin typeface="Tahoma"/>
              <a:cs typeface="Tahoma"/>
            </a:endParaRPr>
          </a:p>
          <a:p>
            <a:pPr marL="683260" indent="-172720">
              <a:lnSpc>
                <a:spcPct val="100000"/>
              </a:lnSpc>
              <a:spcBef>
                <a:spcPts val="990"/>
              </a:spcBef>
              <a:buClr>
                <a:srgbClr val="262626"/>
              </a:buClr>
              <a:buFont typeface="Segoe UI Symbol"/>
              <a:buChar char="-"/>
              <a:tabLst>
                <a:tab pos="683895" algn="l"/>
              </a:tabLst>
            </a:pPr>
            <a:r>
              <a:rPr sz="1100" spc="-55" dirty="0">
                <a:latin typeface="Tahoma"/>
                <a:cs typeface="Tahoma"/>
              </a:rPr>
              <a:t>Queries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050" spc="-5" dirty="0">
                <a:latin typeface="Tahoma"/>
                <a:cs typeface="Tahoma"/>
              </a:rPr>
              <a:t>not</a:t>
            </a:r>
            <a:r>
              <a:rPr sz="105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resolve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traverse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JCR’s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contents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collect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results</a:t>
            </a:r>
            <a:endParaRPr sz="1100">
              <a:latin typeface="Tahoma"/>
              <a:cs typeface="Tahoma"/>
            </a:endParaRPr>
          </a:p>
          <a:p>
            <a:pPr marL="363220">
              <a:lnSpc>
                <a:spcPct val="100000"/>
              </a:lnSpc>
              <a:spcBef>
                <a:spcPts val="919"/>
              </a:spcBef>
            </a:pPr>
            <a:r>
              <a:rPr sz="1050" spc="5" dirty="0">
                <a:latin typeface="Tahoma"/>
                <a:cs typeface="Tahoma"/>
              </a:rPr>
              <a:t>Poorly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restricted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(or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15" dirty="0">
                <a:latin typeface="Tahoma"/>
                <a:cs typeface="Tahoma"/>
              </a:rPr>
              <a:t>scoped)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queries</a:t>
            </a:r>
            <a:endParaRPr sz="1050">
              <a:latin typeface="Tahoma"/>
              <a:cs typeface="Tahoma"/>
            </a:endParaRPr>
          </a:p>
          <a:p>
            <a:pPr marL="683260" indent="-172720">
              <a:lnSpc>
                <a:spcPct val="100000"/>
              </a:lnSpc>
              <a:spcBef>
                <a:spcPts val="1010"/>
              </a:spcBef>
              <a:buClr>
                <a:srgbClr val="262626"/>
              </a:buClr>
              <a:buFont typeface="Segoe UI Symbol"/>
              <a:buChar char="-"/>
              <a:tabLst>
                <a:tab pos="683895" algn="l"/>
              </a:tabLst>
            </a:pPr>
            <a:r>
              <a:rPr sz="1100" spc="-55" dirty="0">
                <a:latin typeface="Tahoma"/>
                <a:cs typeface="Tahoma"/>
              </a:rPr>
              <a:t>Queries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resolve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index,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traverse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entries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collect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results</a:t>
            </a:r>
            <a:endParaRPr sz="1100">
              <a:latin typeface="Tahoma"/>
              <a:cs typeface="Tahoma"/>
            </a:endParaRPr>
          </a:p>
          <a:p>
            <a:pPr marL="363220">
              <a:lnSpc>
                <a:spcPct val="100000"/>
              </a:lnSpc>
              <a:spcBef>
                <a:spcPts val="1015"/>
              </a:spcBef>
            </a:pPr>
            <a:r>
              <a:rPr sz="1050" spc="-20" dirty="0">
                <a:latin typeface="Tahoma"/>
                <a:cs typeface="Tahoma"/>
              </a:rPr>
              <a:t>Larg</a:t>
            </a:r>
            <a:r>
              <a:rPr sz="1050" spc="-35" dirty="0">
                <a:latin typeface="Tahoma"/>
                <a:cs typeface="Tahoma"/>
              </a:rPr>
              <a:t>e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re</a:t>
            </a:r>
            <a:r>
              <a:rPr sz="1050" spc="-50" dirty="0">
                <a:latin typeface="Tahoma"/>
                <a:cs typeface="Tahoma"/>
              </a:rPr>
              <a:t>s</a:t>
            </a:r>
            <a:r>
              <a:rPr sz="1050" spc="5" dirty="0">
                <a:latin typeface="Tahoma"/>
                <a:cs typeface="Tahoma"/>
              </a:rPr>
              <a:t>ul</a:t>
            </a:r>
            <a:r>
              <a:rPr sz="1050" spc="-15" dirty="0">
                <a:latin typeface="Tahoma"/>
                <a:cs typeface="Tahoma"/>
              </a:rPr>
              <a:t>t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50" dirty="0">
                <a:latin typeface="Tahoma"/>
                <a:cs typeface="Tahoma"/>
              </a:rPr>
              <a:t>s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40" dirty="0">
                <a:latin typeface="Tahoma"/>
                <a:cs typeface="Tahoma"/>
              </a:rPr>
              <a:t>t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5" dirty="0">
                <a:latin typeface="Tahoma"/>
                <a:cs typeface="Tahoma"/>
              </a:rPr>
              <a:t>q</a:t>
            </a:r>
            <a:r>
              <a:rPr sz="1050" spc="-5" dirty="0">
                <a:latin typeface="Tahoma"/>
                <a:cs typeface="Tahoma"/>
              </a:rPr>
              <a:t>ue</a:t>
            </a:r>
            <a:r>
              <a:rPr sz="1050" spc="-10" dirty="0">
                <a:latin typeface="Tahoma"/>
                <a:cs typeface="Tahoma"/>
              </a:rPr>
              <a:t>r</a:t>
            </a:r>
            <a:r>
              <a:rPr sz="1050" spc="-5" dirty="0">
                <a:latin typeface="Tahoma"/>
                <a:cs typeface="Tahoma"/>
              </a:rPr>
              <a:t>i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65" dirty="0">
                <a:latin typeface="Tahoma"/>
                <a:cs typeface="Tahoma"/>
              </a:rPr>
              <a:t>s</a:t>
            </a:r>
            <a:endParaRPr sz="1050">
              <a:latin typeface="Tahoma"/>
              <a:cs typeface="Tahoma"/>
            </a:endParaRPr>
          </a:p>
          <a:p>
            <a:pPr marL="683260" indent="-172720">
              <a:lnSpc>
                <a:spcPct val="100000"/>
              </a:lnSpc>
              <a:spcBef>
                <a:spcPts val="895"/>
              </a:spcBef>
              <a:buClr>
                <a:srgbClr val="262626"/>
              </a:buClr>
              <a:buFont typeface="Segoe UI Symbol"/>
              <a:buChar char="-"/>
              <a:tabLst>
                <a:tab pos="683895" algn="l"/>
              </a:tabLst>
            </a:pPr>
            <a:r>
              <a:rPr sz="1100" spc="-55" dirty="0">
                <a:latin typeface="Tahoma"/>
                <a:cs typeface="Tahoma"/>
              </a:rPr>
              <a:t>Queries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return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very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large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numbers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results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624" y="4435347"/>
            <a:ext cx="122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3592829" cy="192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Qu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4445">
              <a:lnSpc>
                <a:spcPct val="100000"/>
              </a:lnSpc>
              <a:spcBef>
                <a:spcPts val="1195"/>
              </a:spcBef>
            </a:pPr>
            <a:r>
              <a:rPr sz="1050" spc="-30" dirty="0">
                <a:latin typeface="Tahoma"/>
                <a:cs typeface="Tahoma"/>
              </a:rPr>
              <a:t>Efficient: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ahoma"/>
              <a:cs typeface="Tahoma"/>
            </a:endParaRPr>
          </a:p>
          <a:p>
            <a:pPr marL="137160" marR="556260" algn="just">
              <a:lnSpc>
                <a:spcPct val="170900"/>
              </a:lnSpc>
            </a:pPr>
            <a:r>
              <a:rPr sz="1100" spc="-40" dirty="0">
                <a:latin typeface="Tahoma"/>
                <a:cs typeface="Tahoma"/>
              </a:rPr>
              <a:t>Simple </a:t>
            </a:r>
            <a:r>
              <a:rPr sz="1100" spc="-55" dirty="0">
                <a:latin typeface="Tahoma"/>
                <a:cs typeface="Tahoma"/>
              </a:rPr>
              <a:t>comparison: </a:t>
            </a:r>
            <a:r>
              <a:rPr sz="1050" spc="-20" dirty="0">
                <a:latin typeface="Tahoma"/>
                <a:cs typeface="Tahoma"/>
              </a:rPr>
              <a:t>sling:resourceType </a:t>
            </a:r>
            <a:r>
              <a:rPr sz="1050" spc="-165" dirty="0">
                <a:latin typeface="Tahoma"/>
                <a:cs typeface="Tahoma"/>
              </a:rPr>
              <a:t>= </a:t>
            </a:r>
            <a:r>
              <a:rPr sz="1050" spc="-10" dirty="0">
                <a:latin typeface="Tahoma"/>
                <a:cs typeface="Tahoma"/>
              </a:rPr>
              <a:t>‘my/type’ </a:t>
            </a:r>
            <a:r>
              <a:rPr sz="1050" spc="-31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16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//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30" dirty="0">
                <a:latin typeface="Tahoma"/>
                <a:cs typeface="Tahoma"/>
              </a:rPr>
              <a:t>l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050" spc="-15" dirty="0">
                <a:latin typeface="Tahoma"/>
                <a:cs typeface="Tahoma"/>
              </a:rPr>
              <a:t>en</a:t>
            </a:r>
            <a:r>
              <a:rPr sz="1050" dirty="0">
                <a:latin typeface="Tahoma"/>
                <a:cs typeface="Tahoma"/>
              </a:rPr>
              <a:t>t</a:t>
            </a:r>
            <a:r>
              <a:rPr sz="1050" spc="-25" dirty="0">
                <a:latin typeface="Tahoma"/>
                <a:cs typeface="Tahoma"/>
              </a:rPr>
              <a:t>(</a:t>
            </a:r>
            <a:r>
              <a:rPr sz="1050" spc="-135" dirty="0">
                <a:latin typeface="Tahoma"/>
                <a:cs typeface="Tahoma"/>
              </a:rPr>
              <a:t>*</a:t>
            </a:r>
            <a:r>
              <a:rPr sz="1050" spc="-150" dirty="0">
                <a:latin typeface="Tahoma"/>
                <a:cs typeface="Tahoma"/>
              </a:rPr>
              <a:t>,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15" dirty="0">
                <a:latin typeface="Tahoma"/>
                <a:cs typeface="Tahoma"/>
              </a:rPr>
              <a:t>n</a:t>
            </a:r>
            <a:r>
              <a:rPr sz="1050" dirty="0">
                <a:latin typeface="Tahoma"/>
                <a:cs typeface="Tahoma"/>
              </a:rPr>
              <a:t>t</a:t>
            </a:r>
            <a:r>
              <a:rPr sz="1050" spc="-125" dirty="0">
                <a:latin typeface="Tahoma"/>
                <a:cs typeface="Tahoma"/>
              </a:rPr>
              <a:t>:</a:t>
            </a:r>
            <a:r>
              <a:rPr sz="1050" spc="15" dirty="0">
                <a:latin typeface="Tahoma"/>
                <a:cs typeface="Tahoma"/>
              </a:rPr>
              <a:t>h</a:t>
            </a:r>
            <a:r>
              <a:rPr sz="1050" dirty="0">
                <a:latin typeface="Tahoma"/>
                <a:cs typeface="Tahoma"/>
              </a:rPr>
              <a:t>i</a:t>
            </a:r>
            <a:r>
              <a:rPr sz="1050" spc="-5" dirty="0">
                <a:latin typeface="Tahoma"/>
                <a:cs typeface="Tahoma"/>
              </a:rPr>
              <a:t>e</a:t>
            </a:r>
            <a:r>
              <a:rPr sz="1050" spc="-25" dirty="0">
                <a:latin typeface="Tahoma"/>
                <a:cs typeface="Tahoma"/>
              </a:rPr>
              <a:t>rar</a:t>
            </a:r>
            <a:r>
              <a:rPr sz="1050" spc="-10" dirty="0">
                <a:latin typeface="Tahoma"/>
                <a:cs typeface="Tahoma"/>
              </a:rPr>
              <a:t>c</a:t>
            </a:r>
            <a:r>
              <a:rPr sz="1050" spc="15" dirty="0">
                <a:latin typeface="Tahoma"/>
                <a:cs typeface="Tahoma"/>
              </a:rPr>
              <a:t>h</a:t>
            </a:r>
            <a:r>
              <a:rPr sz="1050" spc="-10" dirty="0">
                <a:latin typeface="Tahoma"/>
                <a:cs typeface="Tahoma"/>
              </a:rPr>
              <a:t>y</a:t>
            </a:r>
            <a:r>
              <a:rPr sz="1050" spc="50" dirty="0">
                <a:latin typeface="Tahoma"/>
                <a:cs typeface="Tahoma"/>
              </a:rPr>
              <a:t>N</a:t>
            </a:r>
            <a:r>
              <a:rPr sz="1050" spc="20" dirty="0">
                <a:latin typeface="Tahoma"/>
                <a:cs typeface="Tahoma"/>
              </a:rPr>
              <a:t>o</a:t>
            </a:r>
            <a:r>
              <a:rPr sz="1050" spc="5" dirty="0">
                <a:latin typeface="Tahoma"/>
                <a:cs typeface="Tahoma"/>
              </a:rPr>
              <a:t>d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45" dirty="0">
                <a:latin typeface="Tahoma"/>
                <a:cs typeface="Tahoma"/>
              </a:rPr>
              <a:t>)  </a:t>
            </a:r>
            <a:r>
              <a:rPr sz="1100" spc="-40" dirty="0">
                <a:latin typeface="Tahoma"/>
                <a:cs typeface="Tahoma"/>
              </a:rPr>
              <a:t>Simple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fulltext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search: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jcr:contains(@jcr:title, </a:t>
            </a:r>
            <a:r>
              <a:rPr sz="1050" spc="-35" dirty="0">
                <a:latin typeface="Tahoma"/>
                <a:cs typeface="Tahoma"/>
              </a:rPr>
              <a:t>‘crx’)</a:t>
            </a:r>
            <a:endParaRPr sz="1050">
              <a:latin typeface="Tahoma"/>
              <a:cs typeface="Tahoma"/>
            </a:endParaRPr>
          </a:p>
          <a:p>
            <a:pPr marL="137160" algn="just">
              <a:lnSpc>
                <a:spcPct val="100000"/>
              </a:lnSpc>
              <a:spcBef>
                <a:spcPts val="960"/>
              </a:spcBef>
            </a:pPr>
            <a:r>
              <a:rPr sz="1100" spc="-45" dirty="0">
                <a:latin typeface="Tahoma"/>
                <a:cs typeface="Tahoma"/>
              </a:rPr>
              <a:t>Like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distinct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values: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jcr:like(@jcr:mimeType, ‘%/plain’)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922" y="1154176"/>
            <a:ext cx="136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4</a:t>
            </a: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0243" y="8727947"/>
            <a:ext cx="123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6001" y="5407261"/>
            <a:ext cx="5619750" cy="26828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  <a:p>
            <a:pPr marL="177800">
              <a:lnSpc>
                <a:spcPct val="100000"/>
              </a:lnSpc>
              <a:spcBef>
                <a:spcPts val="484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Qu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82245">
              <a:lnSpc>
                <a:spcPct val="100000"/>
              </a:lnSpc>
              <a:spcBef>
                <a:spcPts val="1195"/>
              </a:spcBef>
            </a:pPr>
            <a:r>
              <a:rPr sz="1050" dirty="0">
                <a:latin typeface="Tahoma"/>
                <a:cs typeface="Tahoma"/>
              </a:rPr>
              <a:t>Le</a:t>
            </a:r>
            <a:r>
              <a:rPr sz="1050" spc="-50" dirty="0">
                <a:latin typeface="Tahoma"/>
                <a:cs typeface="Tahoma"/>
              </a:rPr>
              <a:t>s</a:t>
            </a:r>
            <a:r>
              <a:rPr sz="1050" spc="-65" dirty="0">
                <a:latin typeface="Tahoma"/>
                <a:cs typeface="Tahoma"/>
              </a:rPr>
              <a:t>s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effi</a:t>
            </a:r>
            <a:r>
              <a:rPr sz="1050" spc="-10" dirty="0">
                <a:latin typeface="Tahoma"/>
                <a:cs typeface="Tahoma"/>
              </a:rPr>
              <a:t>c</a:t>
            </a:r>
            <a:r>
              <a:rPr sz="1050" spc="15" dirty="0">
                <a:latin typeface="Tahoma"/>
                <a:cs typeface="Tahoma"/>
              </a:rPr>
              <a:t>i</a:t>
            </a:r>
            <a:r>
              <a:rPr sz="1050" dirty="0">
                <a:latin typeface="Tahoma"/>
                <a:cs typeface="Tahoma"/>
              </a:rPr>
              <a:t>e</a:t>
            </a:r>
            <a:r>
              <a:rPr sz="1050" spc="-5" dirty="0">
                <a:latin typeface="Tahoma"/>
                <a:cs typeface="Tahoma"/>
              </a:rPr>
              <a:t>n</a:t>
            </a:r>
            <a:r>
              <a:rPr sz="1050" spc="-25" dirty="0">
                <a:latin typeface="Tahoma"/>
                <a:cs typeface="Tahoma"/>
              </a:rPr>
              <a:t>t</a:t>
            </a:r>
            <a:r>
              <a:rPr sz="1050" spc="-145" dirty="0">
                <a:latin typeface="Tahoma"/>
                <a:cs typeface="Tahoma"/>
              </a:rPr>
              <a:t>: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ahoma"/>
              <a:cs typeface="Tahoma"/>
            </a:endParaRPr>
          </a:p>
          <a:p>
            <a:pPr marL="177800">
              <a:lnSpc>
                <a:spcPct val="100000"/>
              </a:lnSpc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050" spc="5" dirty="0">
                <a:latin typeface="Tahoma"/>
                <a:cs typeface="Tahoma"/>
              </a:rPr>
              <a:t>co</a:t>
            </a:r>
            <a:r>
              <a:rPr sz="1050" spc="10" dirty="0">
                <a:latin typeface="Tahoma"/>
                <a:cs typeface="Tahoma"/>
              </a:rPr>
              <a:t>n</a:t>
            </a:r>
            <a:r>
              <a:rPr sz="1050" spc="-20" dirty="0">
                <a:latin typeface="Tahoma"/>
                <a:cs typeface="Tahoma"/>
              </a:rPr>
              <a:t>t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10" dirty="0">
                <a:latin typeface="Tahoma"/>
                <a:cs typeface="Tahoma"/>
              </a:rPr>
              <a:t>n</a:t>
            </a:r>
            <a:r>
              <a:rPr sz="1050" spc="-25" dirty="0">
                <a:latin typeface="Tahoma"/>
                <a:cs typeface="Tahoma"/>
              </a:rPr>
              <a:t>t</a:t>
            </a:r>
            <a:r>
              <a:rPr sz="1050" spc="-15" dirty="0">
                <a:latin typeface="Tahoma"/>
                <a:cs typeface="Tahoma"/>
              </a:rPr>
              <a:t>/</a:t>
            </a:r>
            <a:r>
              <a:rPr sz="1050" spc="-25" dirty="0">
                <a:latin typeface="Tahoma"/>
                <a:cs typeface="Tahoma"/>
              </a:rPr>
              <a:t>g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20" dirty="0">
                <a:latin typeface="Tahoma"/>
                <a:cs typeface="Tahoma"/>
              </a:rPr>
              <a:t>o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20" dirty="0">
                <a:latin typeface="Tahoma"/>
                <a:cs typeface="Tahoma"/>
              </a:rPr>
              <a:t>t</a:t>
            </a:r>
            <a:r>
              <a:rPr sz="1050" spc="-25" dirty="0">
                <a:latin typeface="Tahoma"/>
                <a:cs typeface="Tahoma"/>
              </a:rPr>
              <a:t>r</a:t>
            </a:r>
            <a:r>
              <a:rPr sz="1050" spc="-10" dirty="0">
                <a:latin typeface="Tahoma"/>
                <a:cs typeface="Tahoma"/>
              </a:rPr>
              <a:t>i</a:t>
            </a:r>
            <a:r>
              <a:rPr sz="1050" spc="-25" dirty="0">
                <a:latin typeface="Tahoma"/>
                <a:cs typeface="Tahoma"/>
              </a:rPr>
              <a:t>x</a:t>
            </a:r>
            <a:r>
              <a:rPr sz="1050" spc="-45" dirty="0">
                <a:latin typeface="Tahoma"/>
                <a:cs typeface="Tahoma"/>
              </a:rPr>
              <a:t>x</a:t>
            </a:r>
            <a:r>
              <a:rPr sz="1050" spc="-10" dirty="0">
                <a:latin typeface="Tahoma"/>
                <a:cs typeface="Tahoma"/>
              </a:rPr>
              <a:t>/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35" dirty="0">
                <a:latin typeface="Tahoma"/>
                <a:cs typeface="Tahoma"/>
              </a:rPr>
              <a:t>n//</a:t>
            </a:r>
            <a:r>
              <a:rPr sz="1050" spc="-40" dirty="0">
                <a:latin typeface="Tahoma"/>
                <a:cs typeface="Tahoma"/>
              </a:rPr>
              <a:t>*</a:t>
            </a:r>
            <a:r>
              <a:rPr sz="1050" spc="-85" dirty="0">
                <a:latin typeface="Tahoma"/>
                <a:cs typeface="Tahoma"/>
              </a:rPr>
              <a:t>[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130" dirty="0">
                <a:latin typeface="Tahoma"/>
                <a:cs typeface="Tahoma"/>
              </a:rPr>
              <a:t>..</a:t>
            </a:r>
            <a:r>
              <a:rPr sz="1050" spc="-150" dirty="0">
                <a:latin typeface="Tahoma"/>
                <a:cs typeface="Tahoma"/>
              </a:rPr>
              <a:t>.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70" dirty="0">
                <a:latin typeface="Tahoma"/>
                <a:cs typeface="Tahoma"/>
              </a:rPr>
              <a:t>]</a:t>
            </a:r>
            <a:endParaRPr sz="1050">
              <a:latin typeface="Tahoma"/>
              <a:cs typeface="Tahoma"/>
            </a:endParaRPr>
          </a:p>
          <a:p>
            <a:pPr marL="463550" marR="5080" indent="-172085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464184" algn="l"/>
              </a:tabLst>
            </a:pPr>
            <a:r>
              <a:rPr sz="1100" spc="-55" dirty="0">
                <a:latin typeface="Tahoma"/>
                <a:cs typeface="Tahoma"/>
              </a:rPr>
              <a:t>Alternative: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turn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property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constraint.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25" dirty="0">
                <a:latin typeface="Tahoma"/>
                <a:cs typeface="Tahoma"/>
              </a:rPr>
              <a:t>E.g,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keep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language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property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//</a:t>
            </a:r>
            <a:r>
              <a:rPr sz="1050" spc="-65" dirty="0">
                <a:latin typeface="Tahoma"/>
                <a:cs typeface="Tahoma"/>
              </a:rPr>
              <a:t>*[</a:t>
            </a:r>
            <a:r>
              <a:rPr sz="1050" spc="-35" dirty="0">
                <a:latin typeface="Tahoma"/>
                <a:cs typeface="Tahoma"/>
              </a:rPr>
              <a:t>@</a:t>
            </a:r>
            <a:r>
              <a:rPr sz="1050" spc="30" dirty="0">
                <a:latin typeface="Tahoma"/>
                <a:cs typeface="Tahoma"/>
              </a:rPr>
              <a:t>l</a:t>
            </a: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-15" dirty="0">
                <a:latin typeface="Tahoma"/>
                <a:cs typeface="Tahoma"/>
              </a:rPr>
              <a:t>n</a:t>
            </a:r>
            <a:r>
              <a:rPr sz="1050" spc="-10" dirty="0">
                <a:latin typeface="Tahoma"/>
                <a:cs typeface="Tahoma"/>
              </a:rPr>
              <a:t>g</a:t>
            </a:r>
            <a:r>
              <a:rPr sz="1050" spc="5" dirty="0">
                <a:latin typeface="Tahoma"/>
                <a:cs typeface="Tahoma"/>
              </a:rPr>
              <a:t>u</a:t>
            </a: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-35" dirty="0">
                <a:latin typeface="Tahoma"/>
                <a:cs typeface="Tahoma"/>
              </a:rPr>
              <a:t>ge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165" dirty="0">
                <a:latin typeface="Tahoma"/>
                <a:cs typeface="Tahoma"/>
              </a:rPr>
              <a:t>=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40" dirty="0">
                <a:latin typeface="Tahoma"/>
                <a:cs typeface="Tahoma"/>
              </a:rPr>
              <a:t>‘</a:t>
            </a:r>
            <a:r>
              <a:rPr sz="1050" spc="-15" dirty="0">
                <a:latin typeface="Tahoma"/>
                <a:cs typeface="Tahoma"/>
              </a:rPr>
              <a:t>e</a:t>
            </a:r>
            <a:r>
              <a:rPr sz="1050" spc="-30" dirty="0">
                <a:latin typeface="Tahoma"/>
                <a:cs typeface="Tahoma"/>
              </a:rPr>
              <a:t>n</a:t>
            </a:r>
            <a:r>
              <a:rPr sz="1050" dirty="0">
                <a:latin typeface="Tahoma"/>
                <a:cs typeface="Tahoma"/>
              </a:rPr>
              <a:t>’</a:t>
            </a:r>
            <a:r>
              <a:rPr sz="1050" spc="-70" dirty="0">
                <a:latin typeface="Tahoma"/>
                <a:cs typeface="Tahoma"/>
              </a:rPr>
              <a:t>]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00">
              <a:latin typeface="Tahoma"/>
              <a:cs typeface="Tahoma"/>
            </a:endParaRPr>
          </a:p>
          <a:p>
            <a:pPr marL="177800">
              <a:lnSpc>
                <a:spcPct val="100000"/>
              </a:lnSpc>
            </a:pPr>
            <a:r>
              <a:rPr sz="1100" spc="-50" dirty="0">
                <a:latin typeface="Tahoma"/>
                <a:cs typeface="Tahoma"/>
              </a:rPr>
              <a:t>Relative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path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predicate: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050" spc="-25" dirty="0">
                <a:latin typeface="Tahoma"/>
                <a:cs typeface="Tahoma"/>
              </a:rPr>
              <a:t>//element(*,</a:t>
            </a:r>
            <a:r>
              <a:rPr sz="1050" spc="-15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cq:Page)[jcr:contains(jcr:content,</a:t>
            </a:r>
            <a:r>
              <a:rPr sz="1050" spc="-10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‘crx’)]</a:t>
            </a:r>
            <a:endParaRPr sz="1050">
              <a:latin typeface="Tahoma"/>
              <a:cs typeface="Tahoma"/>
            </a:endParaRPr>
          </a:p>
          <a:p>
            <a:pPr marL="46355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64184" algn="l"/>
              </a:tabLst>
            </a:pPr>
            <a:r>
              <a:rPr sz="1100" spc="-55" dirty="0">
                <a:latin typeface="Tahoma"/>
                <a:cs typeface="Tahoma"/>
              </a:rPr>
              <a:t>Alternative: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shorten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predicate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result:</a:t>
            </a:r>
            <a:endParaRPr sz="1100">
              <a:latin typeface="Tahoma"/>
              <a:cs typeface="Tahoma"/>
            </a:endParaRPr>
          </a:p>
          <a:p>
            <a:pPr marL="463550">
              <a:lnSpc>
                <a:spcPct val="100000"/>
              </a:lnSpc>
              <a:spcBef>
                <a:spcPts val="10"/>
              </a:spcBef>
            </a:pPr>
            <a:r>
              <a:rPr sz="1050" spc="-25" dirty="0">
                <a:latin typeface="Tahoma"/>
                <a:cs typeface="Tahoma"/>
              </a:rPr>
              <a:t>//element(*,</a:t>
            </a:r>
            <a:r>
              <a:rPr sz="1050" spc="-20" dirty="0">
                <a:latin typeface="Tahoma"/>
                <a:cs typeface="Tahoma"/>
              </a:rPr>
              <a:t> </a:t>
            </a:r>
            <a:r>
              <a:rPr sz="1050" spc="-30" dirty="0">
                <a:latin typeface="Tahoma"/>
                <a:cs typeface="Tahoma"/>
              </a:rPr>
              <a:t>cq:PageContent)[jcr:contains(.,</a:t>
            </a:r>
            <a:r>
              <a:rPr sz="1050" spc="-15" dirty="0">
                <a:latin typeface="Tahoma"/>
                <a:cs typeface="Tahoma"/>
              </a:rPr>
              <a:t> </a:t>
            </a:r>
            <a:r>
              <a:rPr sz="1050" spc="-35" dirty="0">
                <a:latin typeface="Tahoma"/>
                <a:cs typeface="Tahoma"/>
              </a:rPr>
              <a:t>‘crx’)]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2664" cy="3424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8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2032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4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Qu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ys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ation</a:t>
                      </a:r>
                      <a:r>
                        <a:rPr sz="1400" b="1" spc="-10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(co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t)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050" spc="1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0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15" dirty="0">
                          <a:latin typeface="Tahoma"/>
                          <a:cs typeface="Tahoma"/>
                        </a:rPr>
                        <a:t>efficient</a:t>
                      </a:r>
                      <a:r>
                        <a:rPr sz="10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145" dirty="0">
                          <a:latin typeface="Tahoma"/>
                          <a:cs typeface="Tahoma"/>
                        </a:rPr>
                        <a:t>: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jcr:contains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w/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initial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wildcard: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40" dirty="0">
                          <a:latin typeface="Tahoma"/>
                          <a:cs typeface="Tahoma"/>
                        </a:rPr>
                        <a:t>jcr:contains(.,</a:t>
                      </a:r>
                      <a:r>
                        <a:rPr sz="105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‘*rabbit’)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535305" indent="-173355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35940" algn="l"/>
                        </a:tabLst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Alternative: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don’t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do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it,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unless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know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exactly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what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doing!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jcr:like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many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distinct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values:</a:t>
                      </a:r>
                      <a:r>
                        <a:rPr sz="1050" spc="-35" dirty="0">
                          <a:latin typeface="Tahoma"/>
                          <a:cs typeface="Tahoma"/>
                        </a:rPr>
                        <a:t>jcr:like(@email, </a:t>
                      </a:r>
                      <a:r>
                        <a:rPr sz="1050" spc="-25" dirty="0">
                          <a:latin typeface="Tahoma"/>
                          <a:cs typeface="Tahoma"/>
                        </a:rPr>
                        <a:t>‘%@gmail.com’)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535305" marR="519430" indent="-172720">
                        <a:lnSpc>
                          <a:spcPts val="1200"/>
                        </a:lnSpc>
                        <a:spcBef>
                          <a:spcPts val="615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35940" algn="l"/>
                        </a:tabLst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Alternative: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store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data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want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query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separate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property, </a:t>
                      </a:r>
                      <a:r>
                        <a:rPr sz="1100" spc="-3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then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write: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@email-host</a:t>
                      </a:r>
                      <a:r>
                        <a:rPr sz="10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165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15" dirty="0">
                          <a:latin typeface="Tahoma"/>
                          <a:cs typeface="Tahoma"/>
                        </a:rPr>
                        <a:t>‘gmail.com’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ts val="1275"/>
                        </a:lnSpc>
                      </a:pPr>
                      <a:r>
                        <a:rPr sz="1100" spc="-70" dirty="0">
                          <a:latin typeface="Tahoma"/>
                          <a:cs typeface="Tahoma"/>
                        </a:rPr>
                        <a:t>Ranges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matching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distinct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values: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621030">
                        <a:lnSpc>
                          <a:spcPts val="1215"/>
                        </a:lnSpc>
                      </a:pPr>
                      <a:r>
                        <a:rPr sz="1050" spc="-15" dirty="0">
                          <a:latin typeface="Tahoma"/>
                          <a:cs typeface="Tahoma"/>
                        </a:rPr>
                        <a:t>@jcr:lastModified </a:t>
                      </a:r>
                      <a:r>
                        <a:rPr sz="1050" spc="-170" dirty="0">
                          <a:latin typeface="Tahoma"/>
                          <a:cs typeface="Tahoma"/>
                        </a:rPr>
                        <a:t>&gt;</a:t>
                      </a:r>
                      <a:r>
                        <a:rPr sz="105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5" dirty="0">
                          <a:latin typeface="Tahoma"/>
                          <a:cs typeface="Tahoma"/>
                        </a:rPr>
                        <a:t>xs:dateTime(‘2001-09-17T18:17:13.000+02:00')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535305" indent="-173355">
                        <a:lnSpc>
                          <a:spcPct val="100000"/>
                        </a:lnSpc>
                        <a:spcBef>
                          <a:spcPts val="505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35940" algn="l"/>
                        </a:tabLst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Alternative: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reduce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resolution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(e.g,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only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store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date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time)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862580" algn="l"/>
                        </a:tabLst>
                      </a:pPr>
                      <a:r>
                        <a:rPr sz="6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2021</a:t>
                      </a:r>
                      <a:r>
                        <a:rPr sz="6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Adobe.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Rights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Reserved	</a:t>
                      </a:r>
                      <a:r>
                        <a:rPr sz="900" spc="-6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244</a:t>
                      </a:r>
                      <a:endParaRPr sz="900" baseline="4629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0243" y="8727947"/>
            <a:ext cx="1231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6397" y="5407261"/>
            <a:ext cx="4211955" cy="24079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  <a:p>
            <a:pPr marL="177165">
              <a:lnSpc>
                <a:spcPct val="100000"/>
              </a:lnSpc>
              <a:spcBef>
                <a:spcPts val="484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Qu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177165"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az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oa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77165" marR="793750">
              <a:lnSpc>
                <a:spcPct val="318200"/>
              </a:lnSpc>
            </a:pPr>
            <a:r>
              <a:rPr sz="1100" spc="-70" dirty="0">
                <a:latin typeface="Tahoma"/>
                <a:cs typeface="Tahoma"/>
              </a:rPr>
              <a:t>Query.execute()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return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quickly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even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result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size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big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Reading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large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result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completely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always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slow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ahoma"/>
              <a:cs typeface="Tahoma"/>
            </a:endParaRPr>
          </a:p>
          <a:p>
            <a:pPr marL="177165">
              <a:lnSpc>
                <a:spcPct val="100000"/>
              </a:lnSpc>
            </a:pPr>
            <a:r>
              <a:rPr sz="1100" spc="-45" dirty="0">
                <a:latin typeface="Tahoma"/>
                <a:cs typeface="Tahoma"/>
              </a:rPr>
              <a:t>Time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get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result: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query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execution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95" dirty="0">
                <a:latin typeface="Tahoma"/>
                <a:cs typeface="Tahoma"/>
              </a:rPr>
              <a:t>+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retrieval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8262" y="4435347"/>
            <a:ext cx="127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35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193040" marR="1455420">
              <a:lnSpc>
                <a:spcPct val="158200"/>
              </a:lnSpc>
              <a:spcBef>
                <a:spcPts val="20"/>
              </a:spcBef>
            </a:pPr>
            <a:r>
              <a:rPr sz="1100" spc="-50" dirty="0">
                <a:latin typeface="Tahoma"/>
                <a:cs typeface="Tahoma"/>
              </a:rPr>
              <a:t>Query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engine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cost-based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query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selects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lowest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cost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large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unique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values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5"/>
              </a:spcBef>
            </a:pPr>
            <a:r>
              <a:rPr sz="1100" spc="-45" dirty="0">
                <a:latin typeface="Tahoma"/>
                <a:cs typeface="Tahoma"/>
              </a:rPr>
              <a:t>Luc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Offer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features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property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Asynchronous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60" dirty="0">
                <a:latin typeface="Tahoma"/>
                <a:cs typeface="Tahoma"/>
              </a:rPr>
              <a:t>nst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70"/>
              </a:spcBef>
            </a:pPr>
            <a:r>
              <a:rPr sz="1100" spc="-45" dirty="0">
                <a:latin typeface="Tahoma"/>
                <a:cs typeface="Tahoma"/>
              </a:rPr>
              <a:t>QueryBuilder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building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queries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searching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easily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extensible.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1844" y="8727947"/>
            <a:ext cx="1200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52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Create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requires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20" dirty="0">
                <a:latin typeface="Tahoma"/>
                <a:cs typeface="Tahoma"/>
              </a:rPr>
              <a:t>e.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0" dirty="0">
                <a:latin typeface="Tahoma"/>
                <a:cs typeface="Tahoma"/>
              </a:rPr>
              <a:t>Requires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indexes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certain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application.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024" y="4435347"/>
            <a:ext cx="125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810" y="1114660"/>
            <a:ext cx="4302125" cy="12007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35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  <a:p>
            <a:pPr marL="179070">
              <a:lnSpc>
                <a:spcPct val="100000"/>
              </a:lnSpc>
              <a:spcBef>
                <a:spcPts val="484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 marL="17907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arc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64184" marR="5080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64820" algn="l"/>
              </a:tabLst>
            </a:pPr>
            <a:r>
              <a:rPr sz="1100" spc="-55" dirty="0">
                <a:latin typeface="Tahoma"/>
                <a:cs typeface="Tahoma"/>
              </a:rPr>
              <a:t>https://docs.adobe.com/content/help/en/experience-manager-cloud-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service/operations/indexing.html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1749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67" baseline="4629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r>
              <a:rPr sz="900" spc="-30" baseline="4629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200" y="5461000"/>
            <a:ext cx="6096000" cy="3429000"/>
            <a:chOff x="838200" y="5461000"/>
            <a:chExt cx="6096000" cy="342900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5461000"/>
              <a:ext cx="6095999" cy="34289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8329167"/>
              <a:ext cx="265175" cy="3596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249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024" y="4435347"/>
            <a:ext cx="125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factors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negatively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impact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Manager: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pe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Poo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6949" y="87279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59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ssu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215"/>
              </a:spcBef>
            </a:pPr>
            <a:r>
              <a:rPr sz="1150" dirty="0">
                <a:latin typeface="Tahoma"/>
                <a:cs typeface="Tahoma"/>
              </a:rPr>
              <a:t>Find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15" dirty="0">
                <a:latin typeface="Tahoma"/>
                <a:cs typeface="Tahoma"/>
              </a:rPr>
              <a:t>and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40" dirty="0">
                <a:latin typeface="Tahoma"/>
                <a:cs typeface="Tahoma"/>
              </a:rPr>
              <a:t>fix</a:t>
            </a:r>
            <a:r>
              <a:rPr sz="1150" spc="-30" dirty="0">
                <a:latin typeface="Tahoma"/>
                <a:cs typeface="Tahoma"/>
              </a:rPr>
              <a:t> </a:t>
            </a:r>
            <a:r>
              <a:rPr sz="1150" spc="-15" dirty="0">
                <a:latin typeface="Tahoma"/>
                <a:cs typeface="Tahoma"/>
              </a:rPr>
              <a:t>performance</a:t>
            </a:r>
            <a:r>
              <a:rPr sz="1150" spc="-30" dirty="0">
                <a:latin typeface="Tahoma"/>
                <a:cs typeface="Tahoma"/>
              </a:rPr>
              <a:t> </a:t>
            </a:r>
            <a:r>
              <a:rPr sz="1150" spc="-25" dirty="0">
                <a:latin typeface="Tahoma"/>
                <a:cs typeface="Tahoma"/>
              </a:rPr>
              <a:t>issues</a:t>
            </a:r>
            <a:r>
              <a:rPr sz="1150" spc="-30" dirty="0">
                <a:latin typeface="Tahoma"/>
                <a:cs typeface="Tahoma"/>
              </a:rPr>
              <a:t> </a:t>
            </a:r>
            <a:r>
              <a:rPr sz="1150" spc="-20" dirty="0">
                <a:latin typeface="Tahoma"/>
                <a:cs typeface="Tahoma"/>
              </a:rPr>
              <a:t>before</a:t>
            </a:r>
            <a:r>
              <a:rPr sz="1150" spc="-30" dirty="0">
                <a:latin typeface="Tahoma"/>
                <a:cs typeface="Tahoma"/>
              </a:rPr>
              <a:t> </a:t>
            </a:r>
            <a:r>
              <a:rPr sz="1150" spc="-15" dirty="0">
                <a:latin typeface="Tahoma"/>
                <a:cs typeface="Tahoma"/>
              </a:rPr>
              <a:t>they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20" dirty="0">
                <a:latin typeface="Tahoma"/>
                <a:cs typeface="Tahoma"/>
              </a:rPr>
              <a:t>have</a:t>
            </a:r>
            <a:r>
              <a:rPr sz="1150" spc="-30" dirty="0">
                <a:latin typeface="Tahoma"/>
                <a:cs typeface="Tahoma"/>
              </a:rPr>
              <a:t> </a:t>
            </a:r>
            <a:r>
              <a:rPr sz="1150" spc="-20" dirty="0">
                <a:latin typeface="Tahoma"/>
                <a:cs typeface="Tahoma"/>
              </a:rPr>
              <a:t>an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5" dirty="0">
                <a:latin typeface="Tahoma"/>
                <a:cs typeface="Tahoma"/>
              </a:rPr>
              <a:t>impact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5" dirty="0">
                <a:latin typeface="Tahoma"/>
                <a:cs typeface="Tahoma"/>
              </a:rPr>
              <a:t>on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10" dirty="0">
                <a:latin typeface="Tahoma"/>
                <a:cs typeface="Tahoma"/>
              </a:rPr>
              <a:t>your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45" dirty="0">
                <a:latin typeface="Tahoma"/>
                <a:cs typeface="Tahoma"/>
              </a:rPr>
              <a:t>users:</a:t>
            </a:r>
            <a:endParaRPr sz="115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200" spc="-60" dirty="0">
                <a:latin typeface="Tahoma"/>
                <a:cs typeface="Tahoma"/>
              </a:rPr>
              <a:t>Oak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Q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ng</a:t>
            </a:r>
            <a:r>
              <a:rPr sz="1200" spc="-40" dirty="0">
                <a:latin typeface="Tahoma"/>
                <a:cs typeface="Tahoma"/>
              </a:rPr>
              <a:t>in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/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 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ti</a:t>
            </a:r>
            <a:r>
              <a:rPr sz="1200" spc="-60" dirty="0">
                <a:latin typeface="Tahoma"/>
                <a:cs typeface="Tahoma"/>
              </a:rPr>
              <a:t>m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ti</a:t>
            </a:r>
            <a:r>
              <a:rPr sz="1200" spc="-5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ns</a:t>
            </a:r>
            <a:endParaRPr sz="12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478790" algn="l"/>
              </a:tabLst>
            </a:pPr>
            <a:r>
              <a:rPr sz="1200" spc="-50" dirty="0">
                <a:latin typeface="Tahoma"/>
                <a:cs typeface="Tahoma"/>
              </a:rPr>
              <a:t>Cacheability</a:t>
            </a:r>
            <a:endParaRPr sz="12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200" spc="-80" dirty="0">
                <a:latin typeface="Tahoma"/>
                <a:cs typeface="Tahoma"/>
              </a:rPr>
              <a:t>CRX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Performance</a:t>
            </a:r>
            <a:endParaRPr sz="12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478790" algn="l"/>
              </a:tabLst>
            </a:pPr>
            <a:r>
              <a:rPr sz="1200" spc="-45" dirty="0">
                <a:latin typeface="Tahoma"/>
                <a:cs typeface="Tahoma"/>
              </a:rPr>
              <a:t>Lu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I</a:t>
            </a:r>
            <a:r>
              <a:rPr sz="1200" spc="-130" dirty="0">
                <a:latin typeface="Tahoma"/>
                <a:cs typeface="Tahoma"/>
              </a:rPr>
              <a:t>n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r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rma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114" y="5587022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1386" y="4435347"/>
            <a:ext cx="121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3032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 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!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114" y="1294421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2415" y="1741423"/>
            <a:ext cx="5892165" cy="2731135"/>
            <a:chOff x="1042415" y="1741423"/>
            <a:chExt cx="5892165" cy="27311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415" y="1741423"/>
              <a:ext cx="4611624" cy="6370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03" y="2265679"/>
              <a:ext cx="4614672" cy="6370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735" y="2789935"/>
              <a:ext cx="4614672" cy="6370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9967" y="3311143"/>
              <a:ext cx="4614672" cy="6370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5247" y="3835400"/>
              <a:ext cx="4568952" cy="6370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39137" y="1825243"/>
            <a:ext cx="4051300" cy="242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latin typeface="Tahoma"/>
                <a:cs typeface="Tahoma"/>
              </a:rPr>
              <a:t>P</a:t>
            </a:r>
            <a:r>
              <a:rPr sz="2000" spc="-80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110" dirty="0">
                <a:latin typeface="Tahoma"/>
                <a:cs typeface="Tahoma"/>
              </a:rPr>
              <a:t>v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60" dirty="0">
                <a:latin typeface="Tahoma"/>
                <a:cs typeface="Tahoma"/>
              </a:rPr>
              <a:t>d</a:t>
            </a:r>
            <a:r>
              <a:rPr sz="2000" spc="-204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P</a:t>
            </a:r>
            <a:r>
              <a:rPr sz="2000" spc="-60" dirty="0">
                <a:latin typeface="Tahoma"/>
                <a:cs typeface="Tahoma"/>
              </a:rPr>
              <a:t>rob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20" dirty="0">
                <a:latin typeface="Tahoma"/>
                <a:cs typeface="Tahoma"/>
              </a:rPr>
              <a:t>m</a:t>
            </a:r>
            <a:endParaRPr sz="2000">
              <a:latin typeface="Tahoma"/>
              <a:cs typeface="Tahoma"/>
            </a:endParaRPr>
          </a:p>
          <a:p>
            <a:pPr marL="657225" marR="941705" indent="-333375">
              <a:lnSpc>
                <a:spcPct val="172000"/>
              </a:lnSpc>
            </a:pPr>
            <a:r>
              <a:rPr sz="2000" spc="-114" dirty="0">
                <a:latin typeface="Tahoma"/>
                <a:cs typeface="Tahoma"/>
              </a:rPr>
              <a:t>Ch</a:t>
            </a:r>
            <a:r>
              <a:rPr sz="2000" spc="-105" dirty="0">
                <a:latin typeface="Tahoma"/>
                <a:cs typeface="Tahoma"/>
              </a:rPr>
              <a:t>a</a:t>
            </a:r>
            <a:r>
              <a:rPr sz="2000" spc="10" dirty="0">
                <a:latin typeface="Tahoma"/>
                <a:cs typeface="Tahoma"/>
              </a:rPr>
              <a:t>ll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20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g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55" dirty="0">
                <a:latin typeface="Tahoma"/>
                <a:cs typeface="Tahoma"/>
              </a:rPr>
              <a:t>d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85" dirty="0">
                <a:latin typeface="Tahoma"/>
                <a:cs typeface="Tahoma"/>
              </a:rPr>
              <a:t>nd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t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nd  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90" dirty="0">
                <a:latin typeface="Tahoma"/>
                <a:cs typeface="Tahoma"/>
              </a:rPr>
              <a:t>p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90" dirty="0">
                <a:latin typeface="Tahoma"/>
                <a:cs typeface="Tahoma"/>
              </a:rPr>
              <a:t>du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n</a:t>
            </a:r>
            <a:r>
              <a:rPr sz="2000" spc="-60" dirty="0">
                <a:latin typeface="Tahoma"/>
                <a:cs typeface="Tahoma"/>
              </a:rPr>
              <a:t>d</a:t>
            </a:r>
            <a:r>
              <a:rPr sz="2000" spc="-204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M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989965">
              <a:lnSpc>
                <a:spcPct val="100000"/>
              </a:lnSpc>
              <a:spcBef>
                <a:spcPts val="1705"/>
              </a:spcBef>
            </a:pPr>
            <a:r>
              <a:rPr sz="2000" spc="-70" dirty="0">
                <a:latin typeface="Tahoma"/>
                <a:cs typeface="Tahoma"/>
              </a:rPr>
              <a:t>An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10" dirty="0">
                <a:latin typeface="Tahoma"/>
                <a:cs typeface="Tahoma"/>
              </a:rPr>
              <a:t>l</a:t>
            </a:r>
            <a:r>
              <a:rPr sz="2000" spc="-105" dirty="0">
                <a:latin typeface="Tahoma"/>
                <a:cs typeface="Tahoma"/>
              </a:rPr>
              <a:t>y</a:t>
            </a:r>
            <a:r>
              <a:rPr sz="2000" spc="-120" dirty="0">
                <a:latin typeface="Tahoma"/>
                <a:cs typeface="Tahoma"/>
              </a:rPr>
              <a:t>z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n</a:t>
            </a:r>
            <a:r>
              <a:rPr sz="2000" spc="-60" dirty="0">
                <a:latin typeface="Tahoma"/>
                <a:cs typeface="Tahoma"/>
              </a:rPr>
              <a:t>d</a:t>
            </a:r>
            <a:r>
              <a:rPr sz="2000" spc="-20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F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135" dirty="0">
                <a:latin typeface="Tahoma"/>
                <a:cs typeface="Tahoma"/>
              </a:rPr>
              <a:t>x</a:t>
            </a:r>
            <a:endParaRPr sz="2000">
              <a:latin typeface="Tahoma"/>
              <a:cs typeface="Tahoma"/>
            </a:endParaRPr>
          </a:p>
          <a:p>
            <a:pPr marL="1322705">
              <a:lnSpc>
                <a:spcPct val="100000"/>
              </a:lnSpc>
              <a:spcBef>
                <a:spcPts val="1725"/>
              </a:spcBef>
            </a:pPr>
            <a:r>
              <a:rPr sz="2000" spc="-100" dirty="0">
                <a:latin typeface="Tahoma"/>
                <a:cs typeface="Tahoma"/>
              </a:rPr>
              <a:t>Co</a:t>
            </a:r>
            <a:r>
              <a:rPr sz="2000" spc="-145" dirty="0">
                <a:latin typeface="Tahoma"/>
                <a:cs typeface="Tahoma"/>
              </a:rPr>
              <a:t>n</a:t>
            </a:r>
            <a:r>
              <a:rPr sz="2000" spc="-85" dirty="0">
                <a:latin typeface="Tahoma"/>
                <a:cs typeface="Tahoma"/>
              </a:rPr>
              <a:t>f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20" dirty="0">
                <a:latin typeface="Tahoma"/>
                <a:cs typeface="Tahoma"/>
              </a:rPr>
              <a:t>m</a:t>
            </a:r>
            <a:r>
              <a:rPr sz="2000" spc="-220" dirty="0">
                <a:latin typeface="Tahoma"/>
                <a:cs typeface="Tahoma"/>
              </a:rPr>
              <a:t> </a:t>
            </a:r>
            <a:r>
              <a:rPr sz="2000" spc="-185" dirty="0">
                <a:latin typeface="Tahoma"/>
                <a:cs typeface="Tahoma"/>
              </a:rPr>
              <a:t>S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10" dirty="0">
                <a:latin typeface="Tahoma"/>
                <a:cs typeface="Tahoma"/>
              </a:rPr>
              <a:t>l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105" dirty="0">
                <a:latin typeface="Tahoma"/>
                <a:cs typeface="Tahoma"/>
              </a:rPr>
              <a:t>t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50" dirty="0">
                <a:latin typeface="Tahoma"/>
                <a:cs typeface="Tahoma"/>
              </a:rPr>
              <a:t>n</a:t>
            </a:r>
            <a:r>
              <a:rPr sz="2000" spc="-204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85" dirty="0">
                <a:latin typeface="Tahoma"/>
                <a:cs typeface="Tahoma"/>
              </a:rPr>
              <a:t>r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90" dirty="0">
                <a:latin typeface="Tahoma"/>
                <a:cs typeface="Tahoma"/>
              </a:rPr>
              <a:t>p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19" name="object 19"/>
            <p:cNvSpPr/>
            <p:nvPr/>
          </p:nvSpPr>
          <p:spPr>
            <a:xfrm>
              <a:off x="5302242" y="212172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231533" y="0"/>
                  </a:moveTo>
                  <a:lnTo>
                    <a:pt x="67221" y="0"/>
                  </a:lnTo>
                  <a:lnTo>
                    <a:pt x="67221" y="164312"/>
                  </a:lnTo>
                  <a:lnTo>
                    <a:pt x="0" y="164312"/>
                  </a:lnTo>
                  <a:lnTo>
                    <a:pt x="149377" y="298754"/>
                  </a:lnTo>
                  <a:lnTo>
                    <a:pt x="298754" y="164312"/>
                  </a:lnTo>
                  <a:lnTo>
                    <a:pt x="231533" y="164312"/>
                  </a:lnTo>
                  <a:lnTo>
                    <a:pt x="231533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2242" y="2121721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64442"/>
                  </a:moveTo>
                  <a:lnTo>
                    <a:pt x="67271" y="164442"/>
                  </a:lnTo>
                  <a:lnTo>
                    <a:pt x="67271" y="0"/>
                  </a:lnTo>
                  <a:lnTo>
                    <a:pt x="231713" y="0"/>
                  </a:lnTo>
                  <a:lnTo>
                    <a:pt x="231713" y="164442"/>
                  </a:lnTo>
                  <a:lnTo>
                    <a:pt x="298985" y="164442"/>
                  </a:lnTo>
                  <a:lnTo>
                    <a:pt x="149492" y="298985"/>
                  </a:lnTo>
                  <a:lnTo>
                    <a:pt x="0" y="164442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35145" y="2645192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231533" y="0"/>
                  </a:moveTo>
                  <a:lnTo>
                    <a:pt x="67221" y="0"/>
                  </a:lnTo>
                  <a:lnTo>
                    <a:pt x="67221" y="164312"/>
                  </a:lnTo>
                  <a:lnTo>
                    <a:pt x="0" y="164312"/>
                  </a:lnTo>
                  <a:lnTo>
                    <a:pt x="149377" y="298754"/>
                  </a:lnTo>
                  <a:lnTo>
                    <a:pt x="298754" y="164312"/>
                  </a:lnTo>
                  <a:lnTo>
                    <a:pt x="231533" y="164312"/>
                  </a:lnTo>
                  <a:lnTo>
                    <a:pt x="231533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35145" y="2645187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64442"/>
                  </a:moveTo>
                  <a:lnTo>
                    <a:pt x="67271" y="164442"/>
                  </a:lnTo>
                  <a:lnTo>
                    <a:pt x="67271" y="0"/>
                  </a:lnTo>
                  <a:lnTo>
                    <a:pt x="231713" y="0"/>
                  </a:lnTo>
                  <a:lnTo>
                    <a:pt x="231713" y="164442"/>
                  </a:lnTo>
                  <a:lnTo>
                    <a:pt x="298985" y="164442"/>
                  </a:lnTo>
                  <a:lnTo>
                    <a:pt x="149492" y="298985"/>
                  </a:lnTo>
                  <a:lnTo>
                    <a:pt x="0" y="164442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68047" y="3160998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231533" y="0"/>
                  </a:moveTo>
                  <a:lnTo>
                    <a:pt x="67221" y="0"/>
                  </a:lnTo>
                  <a:lnTo>
                    <a:pt x="67221" y="164312"/>
                  </a:lnTo>
                  <a:lnTo>
                    <a:pt x="0" y="164312"/>
                  </a:lnTo>
                  <a:lnTo>
                    <a:pt x="149377" y="298754"/>
                  </a:lnTo>
                  <a:lnTo>
                    <a:pt x="298754" y="164312"/>
                  </a:lnTo>
                  <a:lnTo>
                    <a:pt x="231533" y="164312"/>
                  </a:lnTo>
                  <a:lnTo>
                    <a:pt x="231533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68047" y="3160994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0" y="164442"/>
                  </a:moveTo>
                  <a:lnTo>
                    <a:pt x="67271" y="164442"/>
                  </a:lnTo>
                  <a:lnTo>
                    <a:pt x="67271" y="0"/>
                  </a:lnTo>
                  <a:lnTo>
                    <a:pt x="231713" y="0"/>
                  </a:lnTo>
                  <a:lnTo>
                    <a:pt x="231713" y="164442"/>
                  </a:lnTo>
                  <a:lnTo>
                    <a:pt x="298985" y="164442"/>
                  </a:lnTo>
                  <a:lnTo>
                    <a:pt x="149492" y="298985"/>
                  </a:lnTo>
                  <a:lnTo>
                    <a:pt x="0" y="164442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00950" y="3689570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231533" y="0"/>
                  </a:moveTo>
                  <a:lnTo>
                    <a:pt x="67221" y="0"/>
                  </a:lnTo>
                  <a:lnTo>
                    <a:pt x="67221" y="164312"/>
                  </a:lnTo>
                  <a:lnTo>
                    <a:pt x="0" y="164312"/>
                  </a:lnTo>
                  <a:lnTo>
                    <a:pt x="149377" y="298754"/>
                  </a:lnTo>
                  <a:lnTo>
                    <a:pt x="298754" y="164312"/>
                  </a:lnTo>
                  <a:lnTo>
                    <a:pt x="231533" y="164312"/>
                  </a:lnTo>
                  <a:lnTo>
                    <a:pt x="231533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00950" y="3689567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0" y="164442"/>
                  </a:moveTo>
                  <a:lnTo>
                    <a:pt x="67271" y="164442"/>
                  </a:lnTo>
                  <a:lnTo>
                    <a:pt x="67271" y="0"/>
                  </a:lnTo>
                  <a:lnTo>
                    <a:pt x="231713" y="0"/>
                  </a:lnTo>
                  <a:lnTo>
                    <a:pt x="231713" y="164442"/>
                  </a:lnTo>
                  <a:lnTo>
                    <a:pt x="298985" y="164442"/>
                  </a:lnTo>
                  <a:lnTo>
                    <a:pt x="149492" y="298985"/>
                  </a:lnTo>
                  <a:lnTo>
                    <a:pt x="0" y="164442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991" y="3000248"/>
              <a:ext cx="1167384" cy="12801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20413" y="3016013"/>
              <a:ext cx="1085850" cy="1196340"/>
            </a:xfrm>
            <a:custGeom>
              <a:avLst/>
              <a:gdLst/>
              <a:ahLst/>
              <a:cxnLst/>
              <a:rect l="l" t="t" r="r" b="b"/>
              <a:pathLst>
                <a:path w="1085850" h="1196339">
                  <a:moveTo>
                    <a:pt x="514260" y="0"/>
                  </a:moveTo>
                  <a:lnTo>
                    <a:pt x="542314" y="78346"/>
                  </a:lnTo>
                  <a:lnTo>
                    <a:pt x="489696" y="105813"/>
                  </a:lnTo>
                  <a:lnTo>
                    <a:pt x="439323" y="134862"/>
                  </a:lnTo>
                  <a:lnTo>
                    <a:pt x="391272" y="165377"/>
                  </a:lnTo>
                  <a:lnTo>
                    <a:pt x="345618" y="197243"/>
                  </a:lnTo>
                  <a:lnTo>
                    <a:pt x="302437" y="230345"/>
                  </a:lnTo>
                  <a:lnTo>
                    <a:pt x="261804" y="264568"/>
                  </a:lnTo>
                  <a:lnTo>
                    <a:pt x="223796" y="299797"/>
                  </a:lnTo>
                  <a:lnTo>
                    <a:pt x="188489" y="335917"/>
                  </a:lnTo>
                  <a:lnTo>
                    <a:pt x="155957" y="372813"/>
                  </a:lnTo>
                  <a:lnTo>
                    <a:pt x="126277" y="410370"/>
                  </a:lnTo>
                  <a:lnTo>
                    <a:pt x="99525" y="448473"/>
                  </a:lnTo>
                  <a:lnTo>
                    <a:pt x="75777" y="487007"/>
                  </a:lnTo>
                  <a:lnTo>
                    <a:pt x="55108" y="525857"/>
                  </a:lnTo>
                  <a:lnTo>
                    <a:pt x="37593" y="564908"/>
                  </a:lnTo>
                  <a:lnTo>
                    <a:pt x="23310" y="604045"/>
                  </a:lnTo>
                  <a:lnTo>
                    <a:pt x="12333" y="643153"/>
                  </a:lnTo>
                  <a:lnTo>
                    <a:pt x="4738" y="682117"/>
                  </a:lnTo>
                  <a:lnTo>
                    <a:pt x="602" y="720821"/>
                  </a:lnTo>
                  <a:lnTo>
                    <a:pt x="0" y="759152"/>
                  </a:lnTo>
                  <a:lnTo>
                    <a:pt x="3007" y="796994"/>
                  </a:lnTo>
                  <a:lnTo>
                    <a:pt x="20154" y="870750"/>
                  </a:lnTo>
                  <a:lnTo>
                    <a:pt x="50739" y="937788"/>
                  </a:lnTo>
                  <a:lnTo>
                    <a:pt x="93541" y="997645"/>
                  </a:lnTo>
                  <a:lnTo>
                    <a:pt x="147563" y="1050090"/>
                  </a:lnTo>
                  <a:lnTo>
                    <a:pt x="178469" y="1073462"/>
                  </a:lnTo>
                  <a:lnTo>
                    <a:pt x="211806" y="1094894"/>
                  </a:lnTo>
                  <a:lnTo>
                    <a:pt x="247449" y="1114359"/>
                  </a:lnTo>
                  <a:lnTo>
                    <a:pt x="285272" y="1131826"/>
                  </a:lnTo>
                  <a:lnTo>
                    <a:pt x="325152" y="1147269"/>
                  </a:lnTo>
                  <a:lnTo>
                    <a:pt x="366964" y="1160657"/>
                  </a:lnTo>
                  <a:lnTo>
                    <a:pt x="410582" y="1171962"/>
                  </a:lnTo>
                  <a:lnTo>
                    <a:pt x="455882" y="1181155"/>
                  </a:lnTo>
                  <a:lnTo>
                    <a:pt x="502739" y="1188208"/>
                  </a:lnTo>
                  <a:lnTo>
                    <a:pt x="551029" y="1193092"/>
                  </a:lnTo>
                  <a:lnTo>
                    <a:pt x="600627" y="1195777"/>
                  </a:lnTo>
                  <a:lnTo>
                    <a:pt x="651407" y="1196236"/>
                  </a:lnTo>
                  <a:lnTo>
                    <a:pt x="703246" y="1194439"/>
                  </a:lnTo>
                  <a:lnTo>
                    <a:pt x="756018" y="1190358"/>
                  </a:lnTo>
                  <a:lnTo>
                    <a:pt x="809598" y="1183964"/>
                  </a:lnTo>
                  <a:lnTo>
                    <a:pt x="863863" y="1175228"/>
                  </a:lnTo>
                  <a:lnTo>
                    <a:pt x="918686" y="1164122"/>
                  </a:lnTo>
                  <a:lnTo>
                    <a:pt x="973944" y="1150616"/>
                  </a:lnTo>
                  <a:lnTo>
                    <a:pt x="1029512" y="1134682"/>
                  </a:lnTo>
                  <a:lnTo>
                    <a:pt x="1085265" y="1116291"/>
                  </a:lnTo>
                  <a:lnTo>
                    <a:pt x="1031137" y="958138"/>
                  </a:lnTo>
                  <a:lnTo>
                    <a:pt x="975729" y="976419"/>
                  </a:lnTo>
                  <a:lnTo>
                    <a:pt x="920530" y="992096"/>
                  </a:lnTo>
                  <a:lnTo>
                    <a:pt x="865739" y="1005184"/>
                  </a:lnTo>
                  <a:lnTo>
                    <a:pt x="811557" y="1015697"/>
                  </a:lnTo>
                  <a:lnTo>
                    <a:pt x="758183" y="1023649"/>
                  </a:lnTo>
                  <a:lnTo>
                    <a:pt x="705815" y="1029054"/>
                  </a:lnTo>
                  <a:lnTo>
                    <a:pt x="654655" y="1031927"/>
                  </a:lnTo>
                  <a:lnTo>
                    <a:pt x="604902" y="1032283"/>
                  </a:lnTo>
                  <a:lnTo>
                    <a:pt x="556754" y="1030135"/>
                  </a:lnTo>
                  <a:lnTo>
                    <a:pt x="510412" y="1025497"/>
                  </a:lnTo>
                  <a:lnTo>
                    <a:pt x="466076" y="1018385"/>
                  </a:lnTo>
                  <a:lnTo>
                    <a:pt x="423944" y="1008812"/>
                  </a:lnTo>
                  <a:lnTo>
                    <a:pt x="384218" y="996793"/>
                  </a:lnTo>
                  <a:lnTo>
                    <a:pt x="347095" y="982342"/>
                  </a:lnTo>
                  <a:lnTo>
                    <a:pt x="312776" y="965474"/>
                  </a:lnTo>
                  <a:lnTo>
                    <a:pt x="253347" y="924541"/>
                  </a:lnTo>
                  <a:lnTo>
                    <a:pt x="206493" y="872618"/>
                  </a:lnTo>
                  <a:lnTo>
                    <a:pt x="176665" y="812256"/>
                  </a:lnTo>
                  <a:lnTo>
                    <a:pt x="165480" y="746919"/>
                  </a:lnTo>
                  <a:lnTo>
                    <a:pt x="166640" y="712812"/>
                  </a:lnTo>
                  <a:lnTo>
                    <a:pt x="181990" y="642575"/>
                  </a:lnTo>
                  <a:lnTo>
                    <a:pt x="195990" y="606788"/>
                  </a:lnTo>
                  <a:lnTo>
                    <a:pt x="214078" y="570782"/>
                  </a:lnTo>
                  <a:lnTo>
                    <a:pt x="236160" y="534729"/>
                  </a:lnTo>
                  <a:lnTo>
                    <a:pt x="262140" y="498800"/>
                  </a:lnTo>
                  <a:lnTo>
                    <a:pt x="291924" y="463165"/>
                  </a:lnTo>
                  <a:lnTo>
                    <a:pt x="325416" y="427996"/>
                  </a:lnTo>
                  <a:lnTo>
                    <a:pt x="362520" y="393464"/>
                  </a:lnTo>
                  <a:lnTo>
                    <a:pt x="403141" y="359739"/>
                  </a:lnTo>
                  <a:lnTo>
                    <a:pt x="447184" y="326993"/>
                  </a:lnTo>
                  <a:lnTo>
                    <a:pt x="494554" y="295396"/>
                  </a:lnTo>
                  <a:lnTo>
                    <a:pt x="545155" y="265119"/>
                  </a:lnTo>
                  <a:lnTo>
                    <a:pt x="598893" y="236334"/>
                  </a:lnTo>
                  <a:lnTo>
                    <a:pt x="626972" y="314744"/>
                  </a:lnTo>
                  <a:lnTo>
                    <a:pt x="726782" y="90614"/>
                  </a:lnTo>
                  <a:lnTo>
                    <a:pt x="514260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19967" y="3014262"/>
              <a:ext cx="1087120" cy="1197610"/>
            </a:xfrm>
            <a:custGeom>
              <a:avLst/>
              <a:gdLst/>
              <a:ahLst/>
              <a:cxnLst/>
              <a:rect l="l" t="t" r="r" b="b"/>
              <a:pathLst>
                <a:path w="1087120" h="1197610">
                  <a:moveTo>
                    <a:pt x="1086539" y="1117277"/>
                  </a:moveTo>
                  <a:lnTo>
                    <a:pt x="1030734" y="1135707"/>
                  </a:lnTo>
                  <a:lnTo>
                    <a:pt x="975113" y="1151678"/>
                  </a:lnTo>
                  <a:lnTo>
                    <a:pt x="919801" y="1165218"/>
                  </a:lnTo>
                  <a:lnTo>
                    <a:pt x="864923" y="1176355"/>
                  </a:lnTo>
                  <a:lnTo>
                    <a:pt x="810604" y="1185120"/>
                  </a:lnTo>
                  <a:lnTo>
                    <a:pt x="756969" y="1191539"/>
                  </a:lnTo>
                  <a:lnTo>
                    <a:pt x="704142" y="1195643"/>
                  </a:lnTo>
                  <a:lnTo>
                    <a:pt x="652249" y="1197460"/>
                  </a:lnTo>
                  <a:lnTo>
                    <a:pt x="601414" y="1197019"/>
                  </a:lnTo>
                  <a:lnTo>
                    <a:pt x="551763" y="1194348"/>
                  </a:lnTo>
                  <a:lnTo>
                    <a:pt x="503420" y="1189476"/>
                  </a:lnTo>
                  <a:lnTo>
                    <a:pt x="456510" y="1182432"/>
                  </a:lnTo>
                  <a:lnTo>
                    <a:pt x="411159" y="1173245"/>
                  </a:lnTo>
                  <a:lnTo>
                    <a:pt x="367490" y="1161943"/>
                  </a:lnTo>
                  <a:lnTo>
                    <a:pt x="325630" y="1148555"/>
                  </a:lnTo>
                  <a:lnTo>
                    <a:pt x="285702" y="1133110"/>
                  </a:lnTo>
                  <a:lnTo>
                    <a:pt x="247832" y="1115637"/>
                  </a:lnTo>
                  <a:lnTo>
                    <a:pt x="212145" y="1096164"/>
                  </a:lnTo>
                  <a:lnTo>
                    <a:pt x="178765" y="1074721"/>
                  </a:lnTo>
                  <a:lnTo>
                    <a:pt x="147818" y="1051335"/>
                  </a:lnTo>
                  <a:lnTo>
                    <a:pt x="93721" y="998853"/>
                  </a:lnTo>
                  <a:lnTo>
                    <a:pt x="50853" y="938947"/>
                  </a:lnTo>
                  <a:lnTo>
                    <a:pt x="20213" y="871848"/>
                  </a:lnTo>
                  <a:lnTo>
                    <a:pt x="3023" y="798021"/>
                  </a:lnTo>
                  <a:lnTo>
                    <a:pt x="0" y="760140"/>
                  </a:lnTo>
                  <a:lnTo>
                    <a:pt x="589" y="721769"/>
                  </a:lnTo>
                  <a:lnTo>
                    <a:pt x="4717" y="683022"/>
                  </a:lnTo>
                  <a:lnTo>
                    <a:pt x="12306" y="644015"/>
                  </a:lnTo>
                  <a:lnTo>
                    <a:pt x="23281" y="604861"/>
                  </a:lnTo>
                  <a:lnTo>
                    <a:pt x="37566" y="565678"/>
                  </a:lnTo>
                  <a:lnTo>
                    <a:pt x="55085" y="526579"/>
                  </a:lnTo>
                  <a:lnTo>
                    <a:pt x="75763" y="487681"/>
                  </a:lnTo>
                  <a:lnTo>
                    <a:pt x="99523" y="449097"/>
                  </a:lnTo>
                  <a:lnTo>
                    <a:pt x="126290" y="410944"/>
                  </a:lnTo>
                  <a:lnTo>
                    <a:pt x="155988" y="373336"/>
                  </a:lnTo>
                  <a:lnTo>
                    <a:pt x="188541" y="336389"/>
                  </a:lnTo>
                  <a:lnTo>
                    <a:pt x="223873" y="300218"/>
                  </a:lnTo>
                  <a:lnTo>
                    <a:pt x="261909" y="264937"/>
                  </a:lnTo>
                  <a:lnTo>
                    <a:pt x="302572" y="230663"/>
                  </a:lnTo>
                  <a:lnTo>
                    <a:pt x="345788" y="197510"/>
                  </a:lnTo>
                  <a:lnTo>
                    <a:pt x="391479" y="165593"/>
                  </a:lnTo>
                  <a:lnTo>
                    <a:pt x="439570" y="135028"/>
                  </a:lnTo>
                  <a:lnTo>
                    <a:pt x="489986" y="105930"/>
                  </a:lnTo>
                  <a:lnTo>
                    <a:pt x="542650" y="78413"/>
                  </a:lnTo>
                  <a:lnTo>
                    <a:pt x="514539" y="0"/>
                  </a:lnTo>
                  <a:lnTo>
                    <a:pt x="727313" y="90632"/>
                  </a:lnTo>
                  <a:lnTo>
                    <a:pt x="627476" y="315035"/>
                  </a:lnTo>
                  <a:lnTo>
                    <a:pt x="599341" y="236554"/>
                  </a:lnTo>
                  <a:lnTo>
                    <a:pt x="545558" y="265389"/>
                  </a:lnTo>
                  <a:lnTo>
                    <a:pt x="494913" y="295716"/>
                  </a:lnTo>
                  <a:lnTo>
                    <a:pt x="447505" y="327363"/>
                  </a:lnTo>
                  <a:lnTo>
                    <a:pt x="403426" y="360160"/>
                  </a:lnTo>
                  <a:lnTo>
                    <a:pt x="362774" y="393935"/>
                  </a:lnTo>
                  <a:lnTo>
                    <a:pt x="325643" y="428517"/>
                  </a:lnTo>
                  <a:lnTo>
                    <a:pt x="292128" y="463735"/>
                  </a:lnTo>
                  <a:lnTo>
                    <a:pt x="262326" y="499418"/>
                  </a:lnTo>
                  <a:lnTo>
                    <a:pt x="236330" y="535394"/>
                  </a:lnTo>
                  <a:lnTo>
                    <a:pt x="214237" y="571493"/>
                  </a:lnTo>
                  <a:lnTo>
                    <a:pt x="196142" y="607543"/>
                  </a:lnTo>
                  <a:lnTo>
                    <a:pt x="182141" y="643373"/>
                  </a:lnTo>
                  <a:lnTo>
                    <a:pt x="166798" y="713690"/>
                  </a:lnTo>
                  <a:lnTo>
                    <a:pt x="165648" y="747834"/>
                  </a:lnTo>
                  <a:lnTo>
                    <a:pt x="168972" y="781074"/>
                  </a:lnTo>
                  <a:lnTo>
                    <a:pt x="189426" y="844156"/>
                  </a:lnTo>
                  <a:lnTo>
                    <a:pt x="228921" y="901566"/>
                  </a:lnTo>
                  <a:lnTo>
                    <a:pt x="281817" y="947291"/>
                  </a:lnTo>
                  <a:lnTo>
                    <a:pt x="347534" y="983446"/>
                  </a:lnTo>
                  <a:lnTo>
                    <a:pt x="384702" y="997899"/>
                  </a:lnTo>
                  <a:lnTo>
                    <a:pt x="424476" y="1009916"/>
                  </a:lnTo>
                  <a:lnTo>
                    <a:pt x="466656" y="1019484"/>
                  </a:lnTo>
                  <a:lnTo>
                    <a:pt x="511042" y="1026588"/>
                  </a:lnTo>
                  <a:lnTo>
                    <a:pt x="557436" y="1031213"/>
                  </a:lnTo>
                  <a:lnTo>
                    <a:pt x="605636" y="1033347"/>
                  </a:lnTo>
                  <a:lnTo>
                    <a:pt x="655443" y="1032973"/>
                  </a:lnTo>
                  <a:lnTo>
                    <a:pt x="706657" y="1030079"/>
                  </a:lnTo>
                  <a:lnTo>
                    <a:pt x="759079" y="1024649"/>
                  </a:lnTo>
                  <a:lnTo>
                    <a:pt x="812508" y="1016669"/>
                  </a:lnTo>
                  <a:lnTo>
                    <a:pt x="866746" y="1006126"/>
                  </a:lnTo>
                  <a:lnTo>
                    <a:pt x="921591" y="993004"/>
                  </a:lnTo>
                  <a:lnTo>
                    <a:pt x="976844" y="977290"/>
                  </a:lnTo>
                  <a:lnTo>
                    <a:pt x="1032306" y="958970"/>
                  </a:lnTo>
                  <a:lnTo>
                    <a:pt x="1086539" y="1117277"/>
                  </a:lnTo>
                  <a:close/>
                </a:path>
              </a:pathLst>
            </a:custGeom>
            <a:ln w="5005">
              <a:solidFill>
                <a:srgbClr val="FBB0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252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8199" y="5461000"/>
          <a:ext cx="6082664" cy="443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9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ager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itect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689610" marR="1166495" algn="ctr">
                        <a:lnSpc>
                          <a:spcPct val="262200"/>
                        </a:lnSpc>
                        <a:spcBef>
                          <a:spcPts val="45"/>
                        </a:spcBef>
                      </a:pP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Cust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ppl</a:t>
                      </a: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icati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on  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xp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ienc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Mana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r  </a:t>
                      </a:r>
                      <a:r>
                        <a:rPr sz="900" spc="-5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ach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Sl</a:t>
                      </a:r>
                      <a:r>
                        <a:rPr sz="900" spc="-5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895350" marR="1023619" indent="-521970">
                        <a:lnSpc>
                          <a:spcPct val="260000"/>
                        </a:lnSpc>
                        <a:spcBef>
                          <a:spcPts val="25"/>
                        </a:spcBef>
                        <a:tabLst>
                          <a:tab pos="1619885" algn="l"/>
                        </a:tabLst>
                      </a:pPr>
                      <a:r>
                        <a:rPr sz="900" spc="-5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ach</a:t>
                      </a:r>
                      <a:r>
                        <a:rPr sz="90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Oa</a:t>
                      </a:r>
                      <a:r>
                        <a:rPr sz="90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k	</a:t>
                      </a:r>
                      <a:r>
                        <a:rPr sz="900" dirty="0">
                          <a:solidFill>
                            <a:srgbClr val="7F6F00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-5" dirty="0">
                          <a:solidFill>
                            <a:srgbClr val="7F6F00"/>
                          </a:solidFill>
                          <a:latin typeface="Tahoma"/>
                          <a:cs typeface="Tahoma"/>
                        </a:rPr>
                        <a:t>ett</a:t>
                      </a:r>
                      <a:r>
                        <a:rPr sz="900" dirty="0">
                          <a:solidFill>
                            <a:srgbClr val="7F6F00"/>
                          </a:solidFill>
                          <a:latin typeface="Tahoma"/>
                          <a:cs typeface="Tahoma"/>
                        </a:rPr>
                        <a:t>y  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ach</a:t>
                      </a:r>
                      <a:r>
                        <a:rPr sz="90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Fe</a:t>
                      </a:r>
                      <a:r>
                        <a:rPr sz="90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ix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476884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solidFill>
                            <a:srgbClr val="800000"/>
                          </a:solidFill>
                          <a:latin typeface="Tahoma"/>
                          <a:cs typeface="Tahoma"/>
                        </a:rPr>
                        <a:t>JVM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7752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ystem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23520" marR="387985" indent="-171450">
                        <a:lnSpc>
                          <a:spcPts val="1010"/>
                        </a:lnSpc>
                        <a:buFont typeface="Arial MT"/>
                        <a:buChar char="•"/>
                        <a:tabLst>
                          <a:tab pos="224154" algn="l"/>
                        </a:tabLst>
                      </a:pPr>
                      <a:r>
                        <a:rPr sz="1000" spc="-55" dirty="0">
                          <a:latin typeface="Tahoma"/>
                          <a:cs typeface="Tahoma"/>
                        </a:rPr>
                        <a:t>What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we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call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‘</a:t>
                      </a:r>
                      <a:r>
                        <a:rPr sz="1000" i="1" spc="-50" dirty="0">
                          <a:latin typeface="Trebuchet MS"/>
                          <a:cs typeface="Trebuchet MS"/>
                        </a:rPr>
                        <a:t>Experience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25" dirty="0">
                          <a:latin typeface="Trebuchet MS"/>
                          <a:cs typeface="Trebuchet MS"/>
                        </a:rPr>
                        <a:t>Manager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60" dirty="0">
                          <a:latin typeface="Tahoma"/>
                          <a:cs typeface="Tahoma"/>
                        </a:rPr>
                        <a:t>’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really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65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000" spc="-2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com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plex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ti-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ay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ered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ppl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icatio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  <a:buFont typeface="Arial MT"/>
                        <a:buChar char="•"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3520" marR="544195" indent="-171450">
                        <a:lnSpc>
                          <a:spcPts val="980"/>
                        </a:lnSpc>
                        <a:buFont typeface="Arial MT"/>
                        <a:buChar char="•"/>
                        <a:tabLst>
                          <a:tab pos="224154" algn="l"/>
                        </a:tabLst>
                      </a:pPr>
                      <a:r>
                        <a:rPr sz="1000" spc="-55" dirty="0">
                          <a:latin typeface="Tahoma"/>
                          <a:cs typeface="Tahoma"/>
                        </a:rPr>
                        <a:t>Each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layer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60" dirty="0">
                          <a:latin typeface="Tahoma"/>
                          <a:cs typeface="Tahoma"/>
                        </a:rPr>
                        <a:t>has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60" dirty="0">
                          <a:latin typeface="Tahoma"/>
                          <a:cs typeface="Tahoma"/>
                        </a:rPr>
                        <a:t>separate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responsibilities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1000" spc="-2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5" dirty="0">
                          <a:latin typeface="Tahoma"/>
                          <a:cs typeface="Tahoma"/>
                        </a:rPr>
                        <a:t>characteristics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 marR="344805" indent="-171450">
                        <a:lnSpc>
                          <a:spcPts val="11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252729" algn="l"/>
                          <a:tab pos="253365" algn="l"/>
                        </a:tabLst>
                      </a:pPr>
                      <a:r>
                        <a:rPr dirty="0"/>
                        <a:t>	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Generally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things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don’t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go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wrong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without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some </a:t>
                      </a:r>
                      <a:r>
                        <a:rPr sz="100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gger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eve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 MT"/>
                        <a:buChar char="•"/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24154" marR="361315" indent="-172720">
                        <a:lnSpc>
                          <a:spcPts val="1060"/>
                        </a:lnSpc>
                        <a:buFont typeface="Arial MT"/>
                        <a:buChar char="•"/>
                        <a:tabLst>
                          <a:tab pos="224154" algn="l"/>
                          <a:tab pos="224790" algn="l"/>
                        </a:tabLst>
                      </a:pPr>
                      <a:r>
                        <a:rPr sz="1000" i="1" spc="-55" dirty="0">
                          <a:latin typeface="Trebuchet MS"/>
                          <a:cs typeface="Trebuchet MS"/>
                        </a:rPr>
                        <a:t>Failures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4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000" i="1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30" dirty="0">
                          <a:latin typeface="Trebuchet MS"/>
                          <a:cs typeface="Trebuchet MS"/>
                        </a:rPr>
                        <a:t>any </a:t>
                      </a:r>
                      <a:r>
                        <a:rPr sz="1000" i="1" spc="-65" dirty="0">
                          <a:latin typeface="Trebuchet MS"/>
                          <a:cs typeface="Trebuchet MS"/>
                        </a:rPr>
                        <a:t>layer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70" dirty="0">
                          <a:latin typeface="Trebuchet MS"/>
                          <a:cs typeface="Trebuchet MS"/>
                        </a:rPr>
                        <a:t>often</a:t>
                      </a:r>
                      <a:r>
                        <a:rPr sz="1000" i="1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60" dirty="0">
                          <a:latin typeface="Trebuchet MS"/>
                          <a:cs typeface="Trebuchet MS"/>
                        </a:rPr>
                        <a:t>manifest</a:t>
                      </a:r>
                      <a:r>
                        <a:rPr sz="100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45" dirty="0">
                          <a:latin typeface="Trebuchet MS"/>
                          <a:cs typeface="Trebuchet MS"/>
                        </a:rPr>
                        <a:t>as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-50" dirty="0">
                          <a:latin typeface="Trebuchet MS"/>
                          <a:cs typeface="Trebuchet MS"/>
                        </a:rPr>
                        <a:t>visible </a:t>
                      </a:r>
                      <a:r>
                        <a:rPr sz="1000" i="1" spc="-2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ss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ue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lay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  <a:buFont typeface="Arial MT"/>
                        <a:buChar char="•"/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23520" marR="211454" indent="-171450">
                        <a:lnSpc>
                          <a:spcPts val="11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224154" algn="l"/>
                        </a:tabLst>
                      </a:pPr>
                      <a:r>
                        <a:rPr sz="1000" spc="-60" dirty="0">
                          <a:latin typeface="Tahoma"/>
                          <a:cs typeface="Tahoma"/>
                        </a:rPr>
                        <a:t>Excessive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demand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above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can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60" dirty="0">
                          <a:latin typeface="Tahoma"/>
                          <a:cs typeface="Tahoma"/>
                        </a:rPr>
                        <a:t>cause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60" dirty="0">
                          <a:latin typeface="Tahoma"/>
                          <a:cs typeface="Tahoma"/>
                        </a:rPr>
                        <a:t>issues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in </a:t>
                      </a:r>
                      <a:r>
                        <a:rPr sz="1000" spc="-2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wer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levels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 MT"/>
                        <a:buChar char="•"/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24154" marR="537210" indent="-172720">
                        <a:lnSpc>
                          <a:spcPts val="1060"/>
                        </a:lnSpc>
                        <a:buFont typeface="Arial MT"/>
                        <a:buChar char="•"/>
                        <a:tabLst>
                          <a:tab pos="224154" algn="l"/>
                          <a:tab pos="224790" algn="l"/>
                        </a:tabLst>
                      </a:pPr>
                      <a:r>
                        <a:rPr sz="1000" i="1" spc="15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nee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000" i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tra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ro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sym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tom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o  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iden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if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10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root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-c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00" i="1" spc="2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000" i="1" spc="1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000" i="1" dirty="0">
                          <a:latin typeface="Trebuchet MS"/>
                          <a:cs typeface="Trebuchet MS"/>
                        </a:rPr>
                        <a:t>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253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79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4" name="object 3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5839" y="6009640"/>
            <a:ext cx="2051303" cy="31394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839" y="6372352"/>
            <a:ext cx="2051303" cy="313944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005839" y="6732016"/>
            <a:ext cx="2051685" cy="670560"/>
            <a:chOff x="1005839" y="6732016"/>
            <a:chExt cx="2051685" cy="67056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839" y="6732016"/>
              <a:ext cx="2051303" cy="3139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839" y="7088632"/>
              <a:ext cx="978408" cy="3139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81783" y="7088632"/>
              <a:ext cx="975359" cy="31394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5839" y="7448295"/>
            <a:ext cx="2051303" cy="31394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5839" y="7811007"/>
            <a:ext cx="2051303" cy="31394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5839" y="8188959"/>
            <a:ext cx="2051303" cy="313943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0243" y="4435347"/>
            <a:ext cx="123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2012" y="1702804"/>
            <a:ext cx="116078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5" dirty="0">
                <a:latin typeface="Tahoma"/>
                <a:cs typeface="Tahoma"/>
              </a:rPr>
              <a:t>C</a:t>
            </a:r>
            <a:r>
              <a:rPr sz="950" spc="5" dirty="0">
                <a:latin typeface="Tahoma"/>
                <a:cs typeface="Tahoma"/>
              </a:rPr>
              <a:t>u</a:t>
            </a:r>
            <a:r>
              <a:rPr sz="950" spc="-40" dirty="0">
                <a:latin typeface="Tahoma"/>
                <a:cs typeface="Tahoma"/>
              </a:rPr>
              <a:t>s</a:t>
            </a:r>
            <a:r>
              <a:rPr sz="950" spc="-20" dirty="0">
                <a:latin typeface="Tahoma"/>
                <a:cs typeface="Tahoma"/>
              </a:rPr>
              <a:t>t</a:t>
            </a:r>
            <a:r>
              <a:rPr sz="950" spc="15" dirty="0">
                <a:latin typeface="Tahoma"/>
                <a:cs typeface="Tahoma"/>
              </a:rPr>
              <a:t>o</a:t>
            </a:r>
            <a:r>
              <a:rPr sz="950" spc="40" dirty="0">
                <a:latin typeface="Tahoma"/>
                <a:cs typeface="Tahoma"/>
              </a:rPr>
              <a:t>m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950" spc="-40" dirty="0">
                <a:latin typeface="Tahoma"/>
                <a:cs typeface="Tahoma"/>
              </a:rPr>
              <a:t>r</a:t>
            </a:r>
            <a:r>
              <a:rPr sz="950" spc="-30" dirty="0">
                <a:latin typeface="Tahoma"/>
                <a:cs typeface="Tahoma"/>
              </a:rPr>
              <a:t> </a:t>
            </a:r>
            <a:r>
              <a:rPr sz="950" spc="25" dirty="0">
                <a:latin typeface="Tahoma"/>
                <a:cs typeface="Tahoma"/>
              </a:rPr>
              <a:t>A</a:t>
            </a:r>
            <a:r>
              <a:rPr sz="950" spc="10" dirty="0">
                <a:latin typeface="Tahoma"/>
                <a:cs typeface="Tahoma"/>
              </a:rPr>
              <a:t>pp</a:t>
            </a:r>
            <a:r>
              <a:rPr sz="950" spc="25" dirty="0">
                <a:latin typeface="Tahoma"/>
                <a:cs typeface="Tahoma"/>
              </a:rPr>
              <a:t>l</a:t>
            </a:r>
            <a:r>
              <a:rPr sz="950" spc="15" dirty="0">
                <a:latin typeface="Tahoma"/>
                <a:cs typeface="Tahoma"/>
              </a:rPr>
              <a:t>i</a:t>
            </a:r>
            <a:r>
              <a:rPr sz="950" spc="-5" dirty="0">
                <a:latin typeface="Tahoma"/>
                <a:cs typeface="Tahoma"/>
              </a:rPr>
              <a:t>c</a:t>
            </a:r>
            <a:r>
              <a:rPr sz="950" spc="-20" dirty="0">
                <a:latin typeface="Tahoma"/>
                <a:cs typeface="Tahoma"/>
              </a:rPr>
              <a:t>at</a:t>
            </a:r>
            <a:r>
              <a:rPr sz="950" spc="15" dirty="0">
                <a:latin typeface="Tahoma"/>
                <a:cs typeface="Tahoma"/>
              </a:rPr>
              <a:t>io</a:t>
            </a:r>
            <a:r>
              <a:rPr sz="950" spc="-5" dirty="0">
                <a:latin typeface="Tahoma"/>
                <a:cs typeface="Tahoma"/>
              </a:rPr>
              <a:t>n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2012" y="1930907"/>
            <a:ext cx="2672715" cy="22872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83515" marR="371475" indent="-171450">
              <a:lnSpc>
                <a:spcPts val="1100"/>
              </a:lnSpc>
              <a:spcBef>
                <a:spcPts val="220"/>
              </a:spcBef>
              <a:buSzPct val="105263"/>
              <a:buFont typeface="Arial MT"/>
              <a:buChar char="•"/>
              <a:tabLst>
                <a:tab pos="184150" algn="l"/>
              </a:tabLst>
            </a:pPr>
            <a:r>
              <a:rPr sz="950" spc="-5" dirty="0">
                <a:latin typeface="Tahoma"/>
                <a:cs typeface="Tahoma"/>
              </a:rPr>
              <a:t>Sym</a:t>
            </a:r>
            <a:r>
              <a:rPr sz="950" spc="5" dirty="0">
                <a:latin typeface="Tahoma"/>
                <a:cs typeface="Tahoma"/>
              </a:rPr>
              <a:t>p</a:t>
            </a:r>
            <a:r>
              <a:rPr sz="950" spc="-20" dirty="0">
                <a:latin typeface="Tahoma"/>
                <a:cs typeface="Tahoma"/>
              </a:rPr>
              <a:t>t</a:t>
            </a:r>
            <a:r>
              <a:rPr sz="950" spc="30" dirty="0">
                <a:latin typeface="Tahoma"/>
                <a:cs typeface="Tahoma"/>
              </a:rPr>
              <a:t>om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f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/  </a:t>
            </a:r>
            <a:r>
              <a:rPr sz="1000" spc="-70" dirty="0">
                <a:latin typeface="Tahoma"/>
                <a:cs typeface="Tahoma"/>
              </a:rPr>
              <a:t>ex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50" dirty="0">
                <a:latin typeface="Tahoma"/>
                <a:cs typeface="Tahoma"/>
              </a:rPr>
              <a:t>ep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45" dirty="0">
                <a:latin typeface="Tahoma"/>
                <a:cs typeface="Tahoma"/>
              </a:rPr>
              <a:t>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298450" lvl="1" indent="-172085">
              <a:lnSpc>
                <a:spcPct val="100000"/>
              </a:lnSpc>
              <a:spcBef>
                <a:spcPts val="775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15" dirty="0">
                <a:latin typeface="Tahoma"/>
                <a:cs typeface="Tahoma"/>
              </a:rPr>
              <a:t>Ca</a:t>
            </a:r>
            <a:r>
              <a:rPr sz="950" spc="10" dirty="0">
                <a:latin typeface="Tahoma"/>
                <a:cs typeface="Tahoma"/>
              </a:rPr>
              <a:t>u</a:t>
            </a:r>
            <a:r>
              <a:rPr sz="950" spc="-40" dirty="0">
                <a:latin typeface="Tahoma"/>
                <a:cs typeface="Tahoma"/>
              </a:rPr>
              <a:t>s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/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a</a:t>
            </a:r>
            <a:endParaRPr sz="10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910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15" dirty="0">
                <a:latin typeface="Tahoma"/>
                <a:cs typeface="Tahoma"/>
              </a:rPr>
              <a:t>Ca</a:t>
            </a:r>
            <a:r>
              <a:rPr sz="950" spc="10" dirty="0">
                <a:latin typeface="Tahoma"/>
                <a:cs typeface="Tahoma"/>
              </a:rPr>
              <a:t>u</a:t>
            </a:r>
            <a:r>
              <a:rPr sz="950" spc="-40" dirty="0">
                <a:latin typeface="Tahoma"/>
                <a:cs typeface="Tahoma"/>
              </a:rPr>
              <a:t>s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Bu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pp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endParaRPr sz="10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795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35" dirty="0">
                <a:latin typeface="Tahoma"/>
                <a:cs typeface="Tahoma"/>
              </a:rPr>
              <a:t>Cause</a:t>
            </a:r>
            <a:r>
              <a:rPr sz="1000" spc="-35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Bundles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services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not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starting</a:t>
            </a:r>
            <a:endParaRPr sz="1000">
              <a:latin typeface="Tahoma"/>
              <a:cs typeface="Tahoma"/>
            </a:endParaRPr>
          </a:p>
          <a:p>
            <a:pPr marL="184150" marR="575310" indent="-184150" algn="r">
              <a:lnSpc>
                <a:spcPct val="100000"/>
              </a:lnSpc>
              <a:spcBef>
                <a:spcPts val="1005"/>
              </a:spcBef>
              <a:buSzPct val="105263"/>
              <a:buFont typeface="Arial MT"/>
              <a:buChar char="•"/>
              <a:tabLst>
                <a:tab pos="184150" algn="l"/>
              </a:tabLst>
            </a:pPr>
            <a:r>
              <a:rPr sz="950" spc="-5" dirty="0">
                <a:latin typeface="Tahoma"/>
                <a:cs typeface="Tahoma"/>
              </a:rPr>
              <a:t>Sym</a:t>
            </a:r>
            <a:r>
              <a:rPr sz="950" spc="5" dirty="0">
                <a:latin typeface="Tahoma"/>
                <a:cs typeface="Tahoma"/>
              </a:rPr>
              <a:t>p</a:t>
            </a:r>
            <a:r>
              <a:rPr sz="950" spc="-20" dirty="0">
                <a:latin typeface="Tahoma"/>
                <a:cs typeface="Tahoma"/>
              </a:rPr>
              <a:t>t</a:t>
            </a:r>
            <a:r>
              <a:rPr sz="950" spc="30" dirty="0">
                <a:latin typeface="Tahoma"/>
                <a:cs typeface="Tahoma"/>
              </a:rPr>
              <a:t>om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w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850">
              <a:latin typeface="Tahoma"/>
              <a:cs typeface="Tahoma"/>
            </a:endParaRPr>
          </a:p>
          <a:p>
            <a:pPr marL="298450" marR="5080" lvl="1" indent="-172085">
              <a:lnSpc>
                <a:spcPts val="1010"/>
              </a:lnSpc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35" dirty="0">
                <a:latin typeface="Tahoma"/>
                <a:cs typeface="Tahoma"/>
              </a:rPr>
              <a:t>Cause</a:t>
            </a:r>
            <a:r>
              <a:rPr sz="1000" spc="-35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Bottlenecks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lower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tiers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(Sling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Models,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Oak)</a:t>
            </a:r>
            <a:endParaRPr sz="1000">
              <a:latin typeface="Tahoma"/>
              <a:cs typeface="Tahoma"/>
            </a:endParaRPr>
          </a:p>
          <a:p>
            <a:pPr marL="171450" marR="601980" lvl="1" indent="-171450" algn="r">
              <a:lnSpc>
                <a:spcPct val="100000"/>
              </a:lnSpc>
              <a:spcBef>
                <a:spcPts val="885"/>
              </a:spcBef>
              <a:buSzPct val="105263"/>
              <a:buFont typeface="Arial MT"/>
              <a:buChar char="•"/>
              <a:tabLst>
                <a:tab pos="171450" algn="l"/>
              </a:tabLst>
            </a:pPr>
            <a:r>
              <a:rPr sz="950" spc="-15" dirty="0">
                <a:latin typeface="Tahoma"/>
                <a:cs typeface="Tahoma"/>
              </a:rPr>
              <a:t>Ca</a:t>
            </a:r>
            <a:r>
              <a:rPr sz="950" spc="10" dirty="0">
                <a:latin typeface="Tahoma"/>
                <a:cs typeface="Tahoma"/>
              </a:rPr>
              <a:t>u</a:t>
            </a:r>
            <a:r>
              <a:rPr sz="950" spc="-40" dirty="0">
                <a:latin typeface="Tahoma"/>
                <a:cs typeface="Tahoma"/>
              </a:rPr>
              <a:t>s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w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/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cke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lls</a:t>
            </a:r>
            <a:endParaRPr sz="10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815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15" dirty="0">
                <a:latin typeface="Tahoma"/>
                <a:cs typeface="Tahoma"/>
              </a:rPr>
              <a:t>Ca</a:t>
            </a:r>
            <a:r>
              <a:rPr sz="950" spc="10" dirty="0">
                <a:latin typeface="Tahoma"/>
                <a:cs typeface="Tahoma"/>
              </a:rPr>
              <a:t>u</a:t>
            </a:r>
            <a:r>
              <a:rPr sz="950" spc="-40" dirty="0">
                <a:latin typeface="Tahoma"/>
                <a:cs typeface="Tahoma"/>
              </a:rPr>
              <a:t>s</a:t>
            </a:r>
            <a:r>
              <a:rPr sz="950" spc="-10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5" dirty="0">
                <a:latin typeface="Tahoma"/>
                <a:cs typeface="Tahoma"/>
              </a:rPr>
              <a:t>ss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45" dirty="0">
                <a:latin typeface="Tahoma"/>
                <a:cs typeface="Tahoma"/>
              </a:rPr>
              <a:t>J</a:t>
            </a:r>
            <a:r>
              <a:rPr sz="1000" spc="-15" dirty="0">
                <a:latin typeface="Tahoma"/>
                <a:cs typeface="Tahoma"/>
              </a:rPr>
              <a:t>V</a:t>
            </a:r>
            <a:r>
              <a:rPr sz="1000" spc="5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GC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6925" y="1358937"/>
            <a:ext cx="4635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379" algn="l"/>
              </a:tabLst>
            </a:pPr>
            <a:r>
              <a:rPr sz="900" spc="-40" dirty="0">
                <a:latin typeface="Tahoma"/>
                <a:cs typeface="Tahoma"/>
              </a:rPr>
              <a:t>4	</a:t>
            </a:r>
            <a:r>
              <a:rPr sz="2100" b="1" spc="-179" baseline="1984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2100" b="1" spc="-135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79" baseline="1984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2100" b="1" spc="-127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72" baseline="198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2100" b="1" spc="-120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202" baseline="1984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100" b="1" spc="-127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209" baseline="1984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2100" b="1" spc="-135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79" baseline="1984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100" b="1" spc="-120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209" baseline="1984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2100" baseline="1984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551" y="1698751"/>
            <a:ext cx="2112264" cy="37795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21703" y="1794256"/>
            <a:ext cx="10204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39" y="2079751"/>
            <a:ext cx="2051303" cy="31394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49088" y="2153919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39" y="2439416"/>
            <a:ext cx="2051303" cy="3139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20935" y="2513583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2796032"/>
            <a:ext cx="978408" cy="313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05798" y="2873247"/>
            <a:ext cx="581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783" y="2796032"/>
            <a:ext cx="975359" cy="31394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452368" y="2873247"/>
            <a:ext cx="233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626F15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839" y="3155695"/>
            <a:ext cx="2051303" cy="31394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727285" y="3229864"/>
            <a:ext cx="608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5839" y="3896359"/>
            <a:ext cx="2051303" cy="31394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09413" y="3970528"/>
            <a:ext cx="844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839" y="3518408"/>
            <a:ext cx="2051303" cy="3139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921357" y="3592576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800000"/>
                </a:solidFill>
                <a:latin typeface="Tahoma"/>
                <a:cs typeface="Tahoma"/>
              </a:rPr>
              <a:t>J</a:t>
            </a:r>
            <a:r>
              <a:rPr sz="900" spc="-75" dirty="0">
                <a:solidFill>
                  <a:srgbClr val="800000"/>
                </a:solidFill>
                <a:latin typeface="Tahoma"/>
                <a:cs typeface="Tahoma"/>
              </a:rPr>
              <a:t>V</a:t>
            </a:r>
            <a:r>
              <a:rPr sz="900" spc="50" dirty="0">
                <a:solidFill>
                  <a:srgbClr val="800000"/>
                </a:solidFill>
                <a:latin typeface="Tahoma"/>
                <a:cs typeface="Tahoma"/>
              </a:rPr>
              <a:t>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1" name="object 3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31005" y="8727947"/>
            <a:ext cx="121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32012" y="6186932"/>
            <a:ext cx="2509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000" spc="-114" dirty="0">
                <a:latin typeface="Tahoma"/>
                <a:cs typeface="Tahoma"/>
              </a:rPr>
              <a:t>W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100" dirty="0">
                <a:latin typeface="Tahoma"/>
                <a:cs typeface="Tahoma"/>
              </a:rPr>
              <a:t>ss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100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m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184150" algn="l"/>
              </a:tabLst>
            </a:pPr>
            <a:r>
              <a:rPr sz="1000" spc="-60" dirty="0">
                <a:latin typeface="Tahoma"/>
                <a:cs typeface="Tahoma"/>
              </a:rPr>
              <a:t>Platform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95"/>
              </a:spcBef>
              <a:buSzPct val="105263"/>
              <a:buFont typeface="Arial MT"/>
              <a:buChar char="•"/>
              <a:tabLst>
                <a:tab pos="184150" algn="l"/>
              </a:tabLst>
            </a:pPr>
            <a:r>
              <a:rPr sz="950" spc="-55" dirty="0">
                <a:latin typeface="Tahoma"/>
                <a:cs typeface="Tahoma"/>
              </a:rPr>
              <a:t>S</a:t>
            </a:r>
            <a:r>
              <a:rPr sz="950" spc="-45" dirty="0">
                <a:latin typeface="Tahoma"/>
                <a:cs typeface="Tahoma"/>
              </a:rPr>
              <a:t>y</a:t>
            </a:r>
            <a:r>
              <a:rPr sz="950" spc="5" dirty="0">
                <a:latin typeface="Tahoma"/>
                <a:cs typeface="Tahoma"/>
              </a:rPr>
              <a:t>m</a:t>
            </a:r>
            <a:r>
              <a:rPr sz="950" spc="-20" dirty="0">
                <a:latin typeface="Tahoma"/>
                <a:cs typeface="Tahoma"/>
              </a:rPr>
              <a:t>p</a:t>
            </a:r>
            <a:r>
              <a:rPr sz="950" spc="-35" dirty="0">
                <a:latin typeface="Tahoma"/>
                <a:cs typeface="Tahoma"/>
              </a:rPr>
              <a:t>t</a:t>
            </a:r>
            <a:r>
              <a:rPr sz="950" dirty="0">
                <a:latin typeface="Tahoma"/>
                <a:cs typeface="Tahoma"/>
              </a:rPr>
              <a:t>o</a:t>
            </a:r>
            <a:r>
              <a:rPr sz="950" spc="-10" dirty="0">
                <a:latin typeface="Tahoma"/>
                <a:cs typeface="Tahoma"/>
              </a:rPr>
              <a:t>m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105" dirty="0">
                <a:latin typeface="Tahoma"/>
                <a:cs typeface="Tahoma"/>
              </a:rPr>
              <a:t>x</a:t>
            </a:r>
            <a:r>
              <a:rPr sz="1000" spc="-70" dirty="0">
                <a:latin typeface="Tahoma"/>
                <a:cs typeface="Tahoma"/>
              </a:rPr>
              <a:t>p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b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ut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</a:t>
            </a:r>
            <a:r>
              <a:rPr sz="1000" spc="-145" dirty="0">
                <a:latin typeface="Tahoma"/>
                <a:cs typeface="Tahoma"/>
              </a:rPr>
              <a:t>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32012" y="6948932"/>
            <a:ext cx="2677160" cy="15220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97815" marR="5080" indent="-171450">
              <a:lnSpc>
                <a:spcPct val="74000"/>
              </a:lnSpc>
              <a:spcBef>
                <a:spcPts val="409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45" dirty="0">
                <a:latin typeface="Tahoma"/>
                <a:cs typeface="Tahoma"/>
              </a:rPr>
              <a:t>C</a:t>
            </a:r>
            <a:r>
              <a:rPr sz="950" spc="-35" dirty="0">
                <a:latin typeface="Tahoma"/>
                <a:cs typeface="Tahoma"/>
              </a:rPr>
              <a:t>a</a:t>
            </a:r>
            <a:r>
              <a:rPr sz="950" spc="-20" dirty="0">
                <a:latin typeface="Tahoma"/>
                <a:cs typeface="Tahoma"/>
              </a:rPr>
              <a:t>u</a:t>
            </a:r>
            <a:r>
              <a:rPr sz="950" spc="-60" dirty="0">
                <a:latin typeface="Tahoma"/>
                <a:cs typeface="Tahoma"/>
              </a:rPr>
              <a:t>s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80" dirty="0">
                <a:latin typeface="Tahoma"/>
                <a:cs typeface="Tahoma"/>
              </a:rPr>
              <a:t>er</a:t>
            </a:r>
            <a:r>
              <a:rPr sz="1000" spc="-35" dirty="0">
                <a:latin typeface="Tahoma"/>
                <a:cs typeface="Tahoma"/>
              </a:rPr>
              <a:t>l</a:t>
            </a:r>
            <a:r>
              <a:rPr sz="1000" spc="-70" dirty="0">
                <a:latin typeface="Tahoma"/>
                <a:cs typeface="Tahoma"/>
              </a:rPr>
              <a:t>ay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ut</a:t>
            </a:r>
            <a:r>
              <a:rPr sz="1000" spc="-85" dirty="0">
                <a:latin typeface="Tahoma"/>
                <a:cs typeface="Tahoma"/>
              </a:rPr>
              <a:t>-</a:t>
            </a:r>
            <a:r>
              <a:rPr sz="1000" spc="-95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f</a:t>
            </a:r>
            <a:r>
              <a:rPr sz="1000" spc="-85" dirty="0">
                <a:latin typeface="Tahoma"/>
                <a:cs typeface="Tahoma"/>
              </a:rPr>
              <a:t>-d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(</a:t>
            </a:r>
            <a:r>
              <a:rPr sz="1000" spc="-70" dirty="0">
                <a:latin typeface="Tahoma"/>
                <a:cs typeface="Tahoma"/>
              </a:rPr>
              <a:t>du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105" dirty="0">
                <a:latin typeface="Tahoma"/>
                <a:cs typeface="Tahoma"/>
              </a:rPr>
              <a:t>x</a:t>
            </a:r>
            <a:r>
              <a:rPr sz="1000" spc="-150" dirty="0">
                <a:latin typeface="Tahoma"/>
                <a:cs typeface="Tahoma"/>
              </a:rPr>
              <a:t>,</a:t>
            </a:r>
            <a:r>
              <a:rPr sz="1000" spc="-100" dirty="0">
                <a:latin typeface="Tahoma"/>
                <a:cs typeface="Tahoma"/>
              </a:rPr>
              <a:t> s</a:t>
            </a:r>
            <a:r>
              <a:rPr sz="1000" spc="-80" dirty="0">
                <a:latin typeface="Tahoma"/>
                <a:cs typeface="Tahoma"/>
              </a:rPr>
              <a:t>er</a:t>
            </a:r>
            <a:r>
              <a:rPr sz="1000" spc="-75" dirty="0">
                <a:latin typeface="Tahoma"/>
                <a:cs typeface="Tahoma"/>
              </a:rPr>
              <a:t>v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40" dirty="0">
                <a:latin typeface="Tahoma"/>
                <a:cs typeface="Tahoma"/>
              </a:rPr>
              <a:t>e  </a:t>
            </a:r>
            <a:r>
              <a:rPr sz="1000" spc="-85" dirty="0">
                <a:latin typeface="Tahoma"/>
                <a:cs typeface="Tahoma"/>
              </a:rPr>
              <a:t>p</a:t>
            </a:r>
            <a:r>
              <a:rPr sz="1000" spc="-75" dirty="0">
                <a:latin typeface="Tahoma"/>
                <a:cs typeface="Tahoma"/>
              </a:rPr>
              <a:t>ac</a:t>
            </a:r>
            <a:r>
              <a:rPr sz="1000" spc="-50" dirty="0">
                <a:latin typeface="Tahoma"/>
                <a:cs typeface="Tahoma"/>
              </a:rPr>
              <a:t>k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f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tu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p</a:t>
            </a:r>
            <a:r>
              <a:rPr sz="1000" spc="-75" dirty="0">
                <a:latin typeface="Tahoma"/>
                <a:cs typeface="Tahoma"/>
              </a:rPr>
              <a:t>ac</a:t>
            </a:r>
            <a:r>
              <a:rPr sz="1000" spc="-70" dirty="0">
                <a:latin typeface="Tahoma"/>
                <a:cs typeface="Tahoma"/>
              </a:rPr>
              <a:t>k</a:t>
            </a:r>
            <a:r>
              <a:rPr sz="1000" spc="-6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98450" indent="-172085">
              <a:lnSpc>
                <a:spcPct val="100000"/>
              </a:lnSpc>
              <a:spcBef>
                <a:spcPts val="695"/>
              </a:spcBef>
              <a:buSzPct val="105263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950" spc="-45" dirty="0">
                <a:latin typeface="Tahoma"/>
                <a:cs typeface="Tahoma"/>
              </a:rPr>
              <a:t>C</a:t>
            </a:r>
            <a:r>
              <a:rPr sz="950" spc="-35" dirty="0">
                <a:latin typeface="Tahoma"/>
                <a:cs typeface="Tahoma"/>
              </a:rPr>
              <a:t>a</a:t>
            </a:r>
            <a:r>
              <a:rPr sz="950" spc="-20" dirty="0">
                <a:latin typeface="Tahoma"/>
                <a:cs typeface="Tahoma"/>
              </a:rPr>
              <a:t>u</a:t>
            </a:r>
            <a:r>
              <a:rPr sz="950" spc="-60" dirty="0">
                <a:latin typeface="Tahoma"/>
                <a:cs typeface="Tahoma"/>
              </a:rPr>
              <a:t>s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B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/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105" dirty="0">
                <a:latin typeface="Tahoma"/>
                <a:cs typeface="Tahoma"/>
              </a:rPr>
              <a:t>x</a:t>
            </a:r>
            <a:r>
              <a:rPr sz="1000" spc="-70" dirty="0">
                <a:latin typeface="Tahoma"/>
                <a:cs typeface="Tahoma"/>
              </a:rPr>
              <a:t>p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d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a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SzPct val="105263"/>
              <a:buFont typeface="Arial MT"/>
              <a:buChar char="•"/>
              <a:tabLst>
                <a:tab pos="184150" algn="l"/>
              </a:tabLst>
            </a:pPr>
            <a:r>
              <a:rPr sz="950" spc="-55" dirty="0">
                <a:latin typeface="Tahoma"/>
                <a:cs typeface="Tahoma"/>
              </a:rPr>
              <a:t>S</a:t>
            </a:r>
            <a:r>
              <a:rPr sz="950" spc="-45" dirty="0">
                <a:latin typeface="Tahoma"/>
                <a:cs typeface="Tahoma"/>
              </a:rPr>
              <a:t>y</a:t>
            </a:r>
            <a:r>
              <a:rPr sz="950" spc="5" dirty="0">
                <a:latin typeface="Tahoma"/>
                <a:cs typeface="Tahoma"/>
              </a:rPr>
              <a:t>m</a:t>
            </a:r>
            <a:r>
              <a:rPr sz="950" spc="-20" dirty="0">
                <a:latin typeface="Tahoma"/>
                <a:cs typeface="Tahoma"/>
              </a:rPr>
              <a:t>p</a:t>
            </a:r>
            <a:r>
              <a:rPr sz="950" spc="-35" dirty="0">
                <a:latin typeface="Tahoma"/>
                <a:cs typeface="Tahoma"/>
              </a:rPr>
              <a:t>t</a:t>
            </a:r>
            <a:r>
              <a:rPr sz="950" dirty="0">
                <a:latin typeface="Tahoma"/>
                <a:cs typeface="Tahoma"/>
              </a:rPr>
              <a:t>o</a:t>
            </a:r>
            <a:r>
              <a:rPr sz="950" spc="-10" dirty="0">
                <a:latin typeface="Tahoma"/>
                <a:cs typeface="Tahoma"/>
              </a:rPr>
              <a:t>m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W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k</a:t>
            </a:r>
            <a:r>
              <a:rPr sz="1000" spc="-100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ws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f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il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pp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le</a:t>
            </a:r>
            <a:endParaRPr sz="10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695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45" dirty="0">
                <a:latin typeface="Tahoma"/>
                <a:cs typeface="Tahoma"/>
              </a:rPr>
              <a:t>C</a:t>
            </a:r>
            <a:r>
              <a:rPr sz="950" spc="-35" dirty="0">
                <a:latin typeface="Tahoma"/>
                <a:cs typeface="Tahoma"/>
              </a:rPr>
              <a:t>a</a:t>
            </a:r>
            <a:r>
              <a:rPr sz="950" spc="-20" dirty="0">
                <a:latin typeface="Tahoma"/>
                <a:cs typeface="Tahoma"/>
              </a:rPr>
              <a:t>u</a:t>
            </a:r>
            <a:r>
              <a:rPr sz="950" spc="-60" dirty="0">
                <a:latin typeface="Tahoma"/>
                <a:cs typeface="Tahoma"/>
              </a:rPr>
              <a:t>s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65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y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6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105" dirty="0">
                <a:latin typeface="Tahoma"/>
                <a:cs typeface="Tahoma"/>
              </a:rPr>
              <a:t>x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f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25" dirty="0">
                <a:latin typeface="Tahoma"/>
                <a:cs typeface="Tahoma"/>
              </a:rPr>
              <a:t>li</a:t>
            </a:r>
            <a:r>
              <a:rPr sz="1000" spc="-6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885"/>
              </a:spcBef>
              <a:buSzPct val="105263"/>
              <a:buFont typeface="Arial MT"/>
              <a:buChar char="•"/>
              <a:tabLst>
                <a:tab pos="184150" algn="l"/>
              </a:tabLst>
            </a:pPr>
            <a:r>
              <a:rPr sz="950" spc="-55" dirty="0">
                <a:latin typeface="Tahoma"/>
                <a:cs typeface="Tahoma"/>
              </a:rPr>
              <a:t>S</a:t>
            </a:r>
            <a:r>
              <a:rPr sz="950" spc="-45" dirty="0">
                <a:latin typeface="Tahoma"/>
                <a:cs typeface="Tahoma"/>
              </a:rPr>
              <a:t>y</a:t>
            </a:r>
            <a:r>
              <a:rPr sz="950" spc="5" dirty="0">
                <a:latin typeface="Tahoma"/>
                <a:cs typeface="Tahoma"/>
              </a:rPr>
              <a:t>m</a:t>
            </a:r>
            <a:r>
              <a:rPr sz="950" spc="-20" dirty="0">
                <a:latin typeface="Tahoma"/>
                <a:cs typeface="Tahoma"/>
              </a:rPr>
              <a:t>p</a:t>
            </a:r>
            <a:r>
              <a:rPr sz="950" spc="-35" dirty="0">
                <a:latin typeface="Tahoma"/>
                <a:cs typeface="Tahoma"/>
              </a:rPr>
              <a:t>t</a:t>
            </a:r>
            <a:r>
              <a:rPr sz="950" dirty="0">
                <a:latin typeface="Tahoma"/>
                <a:cs typeface="Tahoma"/>
              </a:rPr>
              <a:t>o</a:t>
            </a:r>
            <a:r>
              <a:rPr sz="950" spc="-10" dirty="0">
                <a:latin typeface="Tahoma"/>
                <a:cs typeface="Tahoma"/>
              </a:rPr>
              <a:t>m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120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w</a:t>
            </a:r>
            <a:r>
              <a:rPr sz="1000" spc="-13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25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40" dirty="0">
                <a:latin typeface="Tahoma"/>
                <a:cs typeface="Tahoma"/>
              </a:rPr>
              <a:t>p</a:t>
            </a:r>
            <a:endParaRPr sz="10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600"/>
              </a:spcBef>
              <a:buSzPct val="105263"/>
              <a:buFont typeface="Arial MT"/>
              <a:buChar char="•"/>
              <a:tabLst>
                <a:tab pos="298450" algn="l"/>
              </a:tabLst>
            </a:pPr>
            <a:r>
              <a:rPr sz="950" spc="-45" dirty="0">
                <a:latin typeface="Tahoma"/>
                <a:cs typeface="Tahoma"/>
              </a:rPr>
              <a:t>C</a:t>
            </a:r>
            <a:r>
              <a:rPr sz="950" spc="-35" dirty="0">
                <a:latin typeface="Tahoma"/>
                <a:cs typeface="Tahoma"/>
              </a:rPr>
              <a:t>a</a:t>
            </a:r>
            <a:r>
              <a:rPr sz="950" spc="-20" dirty="0">
                <a:latin typeface="Tahoma"/>
                <a:cs typeface="Tahoma"/>
              </a:rPr>
              <a:t>u</a:t>
            </a:r>
            <a:r>
              <a:rPr sz="950" spc="-60" dirty="0">
                <a:latin typeface="Tahoma"/>
                <a:cs typeface="Tahoma"/>
              </a:rPr>
              <a:t>s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1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120" dirty="0">
                <a:latin typeface="Tahoma"/>
                <a:cs typeface="Tahoma"/>
              </a:rPr>
              <a:t> S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j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12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q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80" dirty="0">
                <a:latin typeface="Tahoma"/>
                <a:cs typeface="Tahoma"/>
              </a:rPr>
              <a:t>e</a:t>
            </a:r>
            <a:r>
              <a:rPr sz="1000" spc="-70" dirty="0">
                <a:latin typeface="Tahoma"/>
                <a:cs typeface="Tahoma"/>
              </a:rPr>
              <a:t>u</a:t>
            </a:r>
            <a:r>
              <a:rPr sz="1000" spc="-80" dirty="0">
                <a:latin typeface="Tahoma"/>
                <a:cs typeface="Tahoma"/>
              </a:rPr>
              <a:t>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8114" y="5587022"/>
            <a:ext cx="80645" cy="29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5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ts val="1045"/>
              </a:lnSpc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5839" y="6009640"/>
            <a:ext cx="2051303" cy="31394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031239" y="5645403"/>
            <a:ext cx="44430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1400">
              <a:latin typeface="Tahoma"/>
              <a:cs typeface="Tahoma"/>
            </a:endParaRPr>
          </a:p>
          <a:p>
            <a:pPr marL="3013075">
              <a:lnSpc>
                <a:spcPts val="1010"/>
              </a:lnSpc>
              <a:spcBef>
                <a:spcPts val="915"/>
              </a:spcBef>
            </a:pPr>
            <a:r>
              <a:rPr sz="950" spc="-15" dirty="0">
                <a:latin typeface="Tahoma"/>
                <a:cs typeface="Tahoma"/>
              </a:rPr>
              <a:t>A</a:t>
            </a:r>
            <a:r>
              <a:rPr sz="950" spc="-20" dirty="0">
                <a:latin typeface="Tahoma"/>
                <a:cs typeface="Tahoma"/>
              </a:rPr>
              <a:t>d</a:t>
            </a:r>
            <a:r>
              <a:rPr sz="950" spc="-10" dirty="0">
                <a:latin typeface="Tahoma"/>
                <a:cs typeface="Tahoma"/>
              </a:rPr>
              <a:t>o</a:t>
            </a:r>
            <a:r>
              <a:rPr sz="950" spc="-15" dirty="0">
                <a:latin typeface="Tahoma"/>
                <a:cs typeface="Tahoma"/>
              </a:rPr>
              <a:t>b</a:t>
            </a:r>
            <a:r>
              <a:rPr sz="950" spc="-30" dirty="0">
                <a:latin typeface="Tahoma"/>
                <a:cs typeface="Tahoma"/>
              </a:rPr>
              <a:t>e</a:t>
            </a:r>
            <a:r>
              <a:rPr sz="950" spc="-65" dirty="0">
                <a:latin typeface="Tahoma"/>
                <a:cs typeface="Tahoma"/>
              </a:rPr>
              <a:t> </a:t>
            </a:r>
            <a:r>
              <a:rPr sz="950" spc="-45" dirty="0">
                <a:latin typeface="Tahoma"/>
                <a:cs typeface="Tahoma"/>
              </a:rPr>
              <a:t>E</a:t>
            </a:r>
            <a:r>
              <a:rPr sz="950" spc="-60" dirty="0">
                <a:latin typeface="Tahoma"/>
                <a:cs typeface="Tahoma"/>
              </a:rPr>
              <a:t>x</a:t>
            </a:r>
            <a:r>
              <a:rPr sz="950" spc="-25" dirty="0">
                <a:latin typeface="Tahoma"/>
                <a:cs typeface="Tahoma"/>
              </a:rPr>
              <a:t>p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950" spc="-40" dirty="0">
                <a:latin typeface="Tahoma"/>
                <a:cs typeface="Tahoma"/>
              </a:rPr>
              <a:t>r</a:t>
            </a:r>
            <a:r>
              <a:rPr sz="950" dirty="0">
                <a:latin typeface="Tahoma"/>
                <a:cs typeface="Tahoma"/>
              </a:rPr>
              <a:t>i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950" spc="-15" dirty="0">
                <a:latin typeface="Tahoma"/>
                <a:cs typeface="Tahoma"/>
              </a:rPr>
              <a:t>n</a:t>
            </a:r>
            <a:r>
              <a:rPr sz="950" spc="-30" dirty="0">
                <a:latin typeface="Tahoma"/>
                <a:cs typeface="Tahoma"/>
              </a:rPr>
              <a:t>ce</a:t>
            </a:r>
            <a:r>
              <a:rPr sz="950" spc="-65" dirty="0">
                <a:latin typeface="Tahoma"/>
                <a:cs typeface="Tahoma"/>
              </a:rPr>
              <a:t> </a:t>
            </a:r>
            <a:r>
              <a:rPr sz="950" spc="70" dirty="0">
                <a:latin typeface="Tahoma"/>
                <a:cs typeface="Tahoma"/>
              </a:rPr>
              <a:t>M</a:t>
            </a:r>
            <a:r>
              <a:rPr sz="950" spc="-40" dirty="0">
                <a:latin typeface="Tahoma"/>
                <a:cs typeface="Tahoma"/>
              </a:rPr>
              <a:t>a</a:t>
            </a:r>
            <a:r>
              <a:rPr sz="950" spc="-15" dirty="0">
                <a:latin typeface="Tahoma"/>
                <a:cs typeface="Tahoma"/>
              </a:rPr>
              <a:t>n</a:t>
            </a:r>
            <a:r>
              <a:rPr sz="950" spc="-40" dirty="0">
                <a:latin typeface="Tahoma"/>
                <a:cs typeface="Tahoma"/>
              </a:rPr>
              <a:t>a</a:t>
            </a:r>
            <a:r>
              <a:rPr sz="950" spc="-60" dirty="0">
                <a:latin typeface="Tahoma"/>
                <a:cs typeface="Tahoma"/>
              </a:rPr>
              <a:t>g</a:t>
            </a:r>
            <a:r>
              <a:rPr sz="950" spc="-35" dirty="0">
                <a:latin typeface="Tahoma"/>
                <a:cs typeface="Tahoma"/>
              </a:rPr>
              <a:t>e</a:t>
            </a:r>
            <a:r>
              <a:rPr sz="950" spc="-40" dirty="0">
                <a:latin typeface="Tahoma"/>
                <a:cs typeface="Tahoma"/>
              </a:rPr>
              <a:t>r</a:t>
            </a:r>
            <a:endParaRPr sz="950">
              <a:latin typeface="Tahoma"/>
              <a:cs typeface="Tahoma"/>
            </a:endParaRPr>
          </a:p>
          <a:p>
            <a:pPr marL="502920">
              <a:lnSpc>
                <a:spcPts val="950"/>
              </a:lnSpc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7551" y="6354064"/>
            <a:ext cx="2112264" cy="377951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549088" y="6446520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39" y="6732016"/>
            <a:ext cx="2051303" cy="31394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720935" y="6806183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7088631"/>
            <a:ext cx="978408" cy="31394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205798" y="7165847"/>
            <a:ext cx="581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783" y="7088631"/>
            <a:ext cx="975359" cy="313944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2452368" y="7165847"/>
            <a:ext cx="233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7F6F00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7F6F00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7F6F00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7F6F00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839" y="7448295"/>
            <a:ext cx="2051303" cy="31394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727285" y="7522464"/>
            <a:ext cx="608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839" y="7811007"/>
            <a:ext cx="2051303" cy="31394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921357" y="7885176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800000"/>
                </a:solidFill>
                <a:latin typeface="Tahoma"/>
                <a:cs typeface="Tahoma"/>
              </a:rPr>
              <a:t>J</a:t>
            </a:r>
            <a:r>
              <a:rPr sz="900" spc="-75" dirty="0">
                <a:solidFill>
                  <a:srgbClr val="800000"/>
                </a:solidFill>
                <a:latin typeface="Tahoma"/>
                <a:cs typeface="Tahoma"/>
              </a:rPr>
              <a:t>V</a:t>
            </a:r>
            <a:r>
              <a:rPr sz="900" spc="50" dirty="0">
                <a:solidFill>
                  <a:srgbClr val="800000"/>
                </a:solidFill>
                <a:latin typeface="Tahoma"/>
                <a:cs typeface="Tahoma"/>
              </a:rPr>
              <a:t>M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3" name="object 5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5839" y="8188959"/>
            <a:ext cx="2051303" cy="313943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609413" y="8263128"/>
            <a:ext cx="844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024" y="4435347"/>
            <a:ext cx="125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4443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2012" y="1637298"/>
            <a:ext cx="2708910" cy="156527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050" spc="-5" dirty="0">
                <a:latin typeface="Tahoma"/>
                <a:cs typeface="Tahoma"/>
              </a:rPr>
              <a:t>Apache</a:t>
            </a:r>
            <a:r>
              <a:rPr sz="1050" spc="-7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Sling</a:t>
            </a:r>
            <a:endParaRPr sz="1050">
              <a:latin typeface="Tahoma"/>
              <a:cs typeface="Tahoma"/>
            </a:endParaRPr>
          </a:p>
          <a:p>
            <a:pPr marL="297815" indent="-17145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75" dirty="0">
                <a:latin typeface="Tahoma"/>
                <a:cs typeface="Tahoma"/>
              </a:rPr>
              <a:t>RE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11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97815" indent="-17145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scr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84150" marR="5080" indent="-172085">
              <a:lnSpc>
                <a:spcPct val="100000"/>
              </a:lnSpc>
              <a:spcBef>
                <a:spcPts val="1080"/>
              </a:spcBef>
              <a:buSzPct val="104761"/>
              <a:buFont typeface="Arial MT"/>
              <a:buChar char="•"/>
              <a:tabLst>
                <a:tab pos="184150" algn="l"/>
              </a:tabLst>
            </a:pPr>
            <a:r>
              <a:rPr sz="1050" spc="-20" dirty="0">
                <a:latin typeface="Tahoma"/>
                <a:cs typeface="Tahoma"/>
              </a:rPr>
              <a:t>Symptom</a:t>
            </a:r>
            <a:r>
              <a:rPr sz="1100" spc="-20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artifacts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picked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ry</a:t>
            </a:r>
            <a:endParaRPr sz="11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960"/>
              </a:spcBef>
              <a:buSzPct val="104761"/>
              <a:buFont typeface="Arial MT"/>
              <a:buChar char="•"/>
              <a:tabLst>
                <a:tab pos="298450" algn="l"/>
              </a:tabLst>
            </a:pPr>
            <a:r>
              <a:rPr sz="1050" spc="-45" dirty="0">
                <a:latin typeface="Tahoma"/>
                <a:cs typeface="Tahoma"/>
              </a:rPr>
              <a:t>Cause</a:t>
            </a:r>
            <a:r>
              <a:rPr sz="1100" spc="-4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installer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failing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1717039"/>
            <a:ext cx="2051303" cy="3139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21703" y="1794256"/>
            <a:ext cx="10204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39" y="2079751"/>
            <a:ext cx="2051303" cy="31394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49088" y="2153919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1" y="2421127"/>
            <a:ext cx="2112264" cy="37490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20935" y="2513583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2796032"/>
            <a:ext cx="978408" cy="3139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05798" y="2873247"/>
            <a:ext cx="581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783" y="2796032"/>
            <a:ext cx="975359" cy="31394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452368" y="2873247"/>
            <a:ext cx="233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7F6F00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7F6F00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7F6F00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7F6F00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05839" y="3155695"/>
            <a:ext cx="2051685" cy="1054735"/>
            <a:chOff x="1005839" y="3155695"/>
            <a:chExt cx="2051685" cy="105473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39" y="3155695"/>
              <a:ext cx="2051303" cy="3139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839" y="3518407"/>
              <a:ext cx="2051303" cy="3139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39" y="3896359"/>
              <a:ext cx="2051303" cy="3139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09413" y="3229864"/>
            <a:ext cx="8445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900" spc="-25" dirty="0">
                <a:solidFill>
                  <a:srgbClr val="800000"/>
                </a:solidFill>
                <a:latin typeface="Tahoma"/>
                <a:cs typeface="Tahoma"/>
              </a:rPr>
              <a:t>JVM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9" name="object 2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32605" y="87279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1239" y="5645403"/>
            <a:ext cx="4443095" cy="486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1400">
              <a:latin typeface="Tahoma"/>
              <a:cs typeface="Tahoma"/>
            </a:endParaRPr>
          </a:p>
          <a:p>
            <a:pPr marR="880744" algn="r">
              <a:lnSpc>
                <a:spcPct val="100000"/>
              </a:lnSpc>
              <a:spcBef>
                <a:spcPts val="920"/>
              </a:spcBef>
            </a:pPr>
            <a:r>
              <a:rPr sz="850" spc="-15" dirty="0">
                <a:latin typeface="Tahoma"/>
                <a:cs typeface="Tahoma"/>
              </a:rPr>
              <a:t>A</a:t>
            </a:r>
            <a:r>
              <a:rPr sz="850" spc="-10" dirty="0">
                <a:latin typeface="Tahoma"/>
                <a:cs typeface="Tahoma"/>
              </a:rPr>
              <a:t>p</a:t>
            </a:r>
            <a:r>
              <a:rPr sz="850" spc="-35" dirty="0">
                <a:latin typeface="Tahoma"/>
                <a:cs typeface="Tahoma"/>
              </a:rPr>
              <a:t>a</a:t>
            </a:r>
            <a:r>
              <a:rPr sz="850" spc="-25" dirty="0">
                <a:latin typeface="Tahoma"/>
                <a:cs typeface="Tahoma"/>
              </a:rPr>
              <a:t>c</a:t>
            </a:r>
            <a:r>
              <a:rPr sz="850" spc="-10" dirty="0">
                <a:latin typeface="Tahoma"/>
                <a:cs typeface="Tahoma"/>
              </a:rPr>
              <a:t>h</a:t>
            </a:r>
            <a:r>
              <a:rPr sz="850" spc="-25" dirty="0">
                <a:latin typeface="Tahoma"/>
                <a:cs typeface="Tahoma"/>
              </a:rPr>
              <a:t>e</a:t>
            </a:r>
            <a:r>
              <a:rPr sz="850" spc="-60" dirty="0">
                <a:latin typeface="Tahoma"/>
                <a:cs typeface="Tahoma"/>
              </a:rPr>
              <a:t> </a:t>
            </a:r>
            <a:r>
              <a:rPr sz="850" spc="-15" dirty="0">
                <a:latin typeface="Tahoma"/>
                <a:cs typeface="Tahoma"/>
              </a:rPr>
              <a:t>O</a:t>
            </a:r>
            <a:r>
              <a:rPr sz="850" spc="-35" dirty="0">
                <a:latin typeface="Tahoma"/>
                <a:cs typeface="Tahoma"/>
              </a:rPr>
              <a:t>a</a:t>
            </a:r>
            <a:r>
              <a:rPr sz="850" spc="-20" dirty="0">
                <a:latin typeface="Tahoma"/>
                <a:cs typeface="Tahoma"/>
              </a:rPr>
              <a:t>k</a:t>
            </a:r>
            <a:endParaRPr sz="8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32012" y="6172200"/>
            <a:ext cx="2557145" cy="21717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150" marR="5080" indent="-171450">
              <a:lnSpc>
                <a:spcPts val="910"/>
              </a:lnSpc>
              <a:spcBef>
                <a:spcPts val="270"/>
              </a:spcBef>
              <a:buFont typeface="Arial MT"/>
              <a:buChar char="•"/>
              <a:tabLst>
                <a:tab pos="183515" algn="l"/>
                <a:tab pos="184150" algn="l"/>
              </a:tabLst>
            </a:pP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-S</a:t>
            </a:r>
            <a:r>
              <a:rPr sz="900" spc="-100" dirty="0">
                <a:latin typeface="Tahoma"/>
                <a:cs typeface="Tahoma"/>
              </a:rPr>
              <a:t>Q</a:t>
            </a:r>
            <a:r>
              <a:rPr sz="900" spc="-25" dirty="0">
                <a:latin typeface="Tahoma"/>
                <a:cs typeface="Tahoma"/>
              </a:rPr>
              <a:t>L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65" dirty="0">
                <a:latin typeface="Tahoma"/>
                <a:cs typeface="Tahoma"/>
              </a:rPr>
              <a:t>pp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rt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mu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4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b</a:t>
            </a:r>
            <a:r>
              <a:rPr sz="900" spc="-70" dirty="0">
                <a:latin typeface="Tahoma"/>
                <a:cs typeface="Tahoma"/>
              </a:rPr>
              <a:t>ack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n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60" dirty="0">
                <a:latin typeface="Tahoma"/>
                <a:cs typeface="Tahoma"/>
              </a:rPr>
              <a:t>s  </a:t>
            </a:r>
            <a:r>
              <a:rPr sz="900" spc="-70" dirty="0">
                <a:latin typeface="Tahoma"/>
                <a:cs typeface="Tahoma"/>
              </a:rPr>
              <a:t>(</a:t>
            </a:r>
            <a:r>
              <a:rPr sz="900" spc="-105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5" dirty="0">
                <a:latin typeface="Tahoma"/>
                <a:cs typeface="Tahoma"/>
              </a:rPr>
              <a:t>M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n</a:t>
            </a:r>
            <a:r>
              <a:rPr sz="900" spc="-100" dirty="0">
                <a:latin typeface="Tahoma"/>
                <a:cs typeface="Tahoma"/>
              </a:rPr>
              <a:t>g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9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D</a:t>
            </a:r>
            <a:r>
              <a:rPr sz="900" spc="-65" dirty="0">
                <a:latin typeface="Tahoma"/>
                <a:cs typeface="Tahoma"/>
              </a:rPr>
              <a:t>B</a:t>
            </a:r>
            <a:r>
              <a:rPr sz="900" spc="5" dirty="0">
                <a:latin typeface="Tahoma"/>
                <a:cs typeface="Tahoma"/>
              </a:rPr>
              <a:t>M</a:t>
            </a:r>
            <a:r>
              <a:rPr sz="900" spc="-105" dirty="0">
                <a:latin typeface="Tahoma"/>
                <a:cs typeface="Tahoma"/>
              </a:rPr>
              <a:t>S</a:t>
            </a:r>
            <a:r>
              <a:rPr sz="900" spc="-60" dirty="0"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  <a:p>
            <a:pPr marL="208915" indent="-19685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08915" algn="l"/>
                <a:tab pos="209550" algn="l"/>
              </a:tabLst>
            </a:pPr>
            <a:r>
              <a:rPr sz="900" spc="-65" dirty="0">
                <a:latin typeface="Tahoma"/>
                <a:cs typeface="Tahoma"/>
              </a:rPr>
              <a:t>Implementation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of</a:t>
            </a:r>
            <a:r>
              <a:rPr sz="900" spc="-90" dirty="0">
                <a:latin typeface="Tahoma"/>
                <a:cs typeface="Tahoma"/>
              </a:rPr>
              <a:t> Java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Content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Repository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standard</a:t>
            </a:r>
            <a:endParaRPr sz="9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915"/>
              </a:spcBef>
              <a:buSzPct val="105882"/>
              <a:buFont typeface="Arial MT"/>
              <a:buChar char="•"/>
              <a:tabLst>
                <a:tab pos="183515" algn="l"/>
                <a:tab pos="184150" algn="l"/>
              </a:tabLst>
            </a:pPr>
            <a:r>
              <a:rPr sz="850" spc="-45" dirty="0">
                <a:latin typeface="Tahoma"/>
                <a:cs typeface="Tahoma"/>
              </a:rPr>
              <a:t>Sy</a:t>
            </a:r>
            <a:r>
              <a:rPr sz="850" dirty="0">
                <a:latin typeface="Tahoma"/>
                <a:cs typeface="Tahoma"/>
              </a:rPr>
              <a:t>m</a:t>
            </a:r>
            <a:r>
              <a:rPr sz="850" spc="-20" dirty="0">
                <a:latin typeface="Tahoma"/>
                <a:cs typeface="Tahoma"/>
              </a:rPr>
              <a:t>p</a:t>
            </a:r>
            <a:r>
              <a:rPr sz="850" spc="-30" dirty="0">
                <a:latin typeface="Tahoma"/>
                <a:cs typeface="Tahoma"/>
              </a:rPr>
              <a:t>t</a:t>
            </a:r>
            <a:r>
              <a:rPr sz="850" spc="-10" dirty="0">
                <a:latin typeface="Tahoma"/>
                <a:cs typeface="Tahoma"/>
              </a:rPr>
              <a:t>o</a:t>
            </a:r>
            <a:r>
              <a:rPr sz="850" dirty="0">
                <a:latin typeface="Tahoma"/>
                <a:cs typeface="Tahoma"/>
              </a:rPr>
              <a:t>m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y</a:t>
            </a:r>
            <a:r>
              <a:rPr sz="900" spc="-6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95" dirty="0">
                <a:latin typeface="Tahoma"/>
                <a:cs typeface="Tahoma"/>
              </a:rPr>
              <a:t>x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il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720"/>
              </a:spcBef>
              <a:buSzPct val="105882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850" spc="-40" dirty="0">
                <a:latin typeface="Tahoma"/>
                <a:cs typeface="Tahoma"/>
              </a:rPr>
              <a:t>C</a:t>
            </a:r>
            <a:r>
              <a:rPr sz="850" spc="-30" dirty="0">
                <a:latin typeface="Tahoma"/>
                <a:cs typeface="Tahoma"/>
              </a:rPr>
              <a:t>a</a:t>
            </a:r>
            <a:r>
              <a:rPr sz="850" spc="-20" dirty="0">
                <a:latin typeface="Tahoma"/>
                <a:cs typeface="Tahoma"/>
              </a:rPr>
              <a:t>u</a:t>
            </a:r>
            <a:r>
              <a:rPr sz="850" spc="-55" dirty="0">
                <a:latin typeface="Tahoma"/>
                <a:cs typeface="Tahoma"/>
              </a:rPr>
              <a:t>s</a:t>
            </a:r>
            <a:r>
              <a:rPr sz="850" spc="-35" dirty="0">
                <a:latin typeface="Tahoma"/>
                <a:cs typeface="Tahoma"/>
              </a:rPr>
              <a:t>e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5" dirty="0">
                <a:latin typeface="Tahoma"/>
                <a:cs typeface="Tahoma"/>
              </a:rPr>
              <a:t>M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ss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b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0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in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D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620"/>
              </a:spcBef>
              <a:buSzPct val="105882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850" spc="-40" dirty="0">
                <a:latin typeface="Tahoma"/>
                <a:cs typeface="Tahoma"/>
              </a:rPr>
              <a:t>C</a:t>
            </a:r>
            <a:r>
              <a:rPr sz="850" spc="-30" dirty="0">
                <a:latin typeface="Tahoma"/>
                <a:cs typeface="Tahoma"/>
              </a:rPr>
              <a:t>a</a:t>
            </a:r>
            <a:r>
              <a:rPr sz="850" spc="-20" dirty="0">
                <a:latin typeface="Tahoma"/>
                <a:cs typeface="Tahoma"/>
              </a:rPr>
              <a:t>u</a:t>
            </a:r>
            <a:r>
              <a:rPr sz="850" spc="-55" dirty="0">
                <a:latin typeface="Tahoma"/>
                <a:cs typeface="Tahoma"/>
              </a:rPr>
              <a:t>s</a:t>
            </a:r>
            <a:r>
              <a:rPr sz="850" spc="-35" dirty="0">
                <a:latin typeface="Tahoma"/>
                <a:cs typeface="Tahoma"/>
              </a:rPr>
              <a:t>e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-14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x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rr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915"/>
              </a:spcBef>
              <a:buSzPct val="105882"/>
              <a:buFont typeface="Arial MT"/>
              <a:buChar char="•"/>
              <a:tabLst>
                <a:tab pos="183515" algn="l"/>
                <a:tab pos="184150" algn="l"/>
              </a:tabLst>
            </a:pPr>
            <a:r>
              <a:rPr sz="850" spc="-45" dirty="0">
                <a:latin typeface="Tahoma"/>
                <a:cs typeface="Tahoma"/>
              </a:rPr>
              <a:t>Sy</a:t>
            </a:r>
            <a:r>
              <a:rPr sz="850" dirty="0">
                <a:latin typeface="Tahoma"/>
                <a:cs typeface="Tahoma"/>
              </a:rPr>
              <a:t>m</a:t>
            </a:r>
            <a:r>
              <a:rPr sz="850" spc="-20" dirty="0">
                <a:latin typeface="Tahoma"/>
                <a:cs typeface="Tahoma"/>
              </a:rPr>
              <a:t>p</a:t>
            </a:r>
            <a:r>
              <a:rPr sz="850" spc="-30" dirty="0">
                <a:latin typeface="Tahoma"/>
                <a:cs typeface="Tahoma"/>
              </a:rPr>
              <a:t>t</a:t>
            </a:r>
            <a:r>
              <a:rPr sz="850" spc="-10" dirty="0">
                <a:latin typeface="Tahoma"/>
                <a:cs typeface="Tahoma"/>
              </a:rPr>
              <a:t>o</a:t>
            </a:r>
            <a:r>
              <a:rPr sz="850" dirty="0">
                <a:latin typeface="Tahoma"/>
                <a:cs typeface="Tahoma"/>
              </a:rPr>
              <a:t>m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-105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12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q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90" dirty="0">
                <a:latin typeface="Tahoma"/>
                <a:cs typeface="Tahoma"/>
              </a:rPr>
              <a:t>ss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marL="298450" lvl="1" indent="-172085">
              <a:lnSpc>
                <a:spcPct val="100000"/>
              </a:lnSpc>
              <a:spcBef>
                <a:spcPts val="625"/>
              </a:spcBef>
              <a:buSzPct val="105882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850" spc="-40" dirty="0">
                <a:latin typeface="Tahoma"/>
                <a:cs typeface="Tahoma"/>
              </a:rPr>
              <a:t>C</a:t>
            </a:r>
            <a:r>
              <a:rPr sz="850" spc="-30" dirty="0">
                <a:latin typeface="Tahoma"/>
                <a:cs typeface="Tahoma"/>
              </a:rPr>
              <a:t>a</a:t>
            </a:r>
            <a:r>
              <a:rPr sz="850" spc="-20" dirty="0">
                <a:latin typeface="Tahoma"/>
                <a:cs typeface="Tahoma"/>
              </a:rPr>
              <a:t>u</a:t>
            </a:r>
            <a:r>
              <a:rPr sz="850" spc="-55" dirty="0">
                <a:latin typeface="Tahoma"/>
                <a:cs typeface="Tahoma"/>
              </a:rPr>
              <a:t>s</a:t>
            </a:r>
            <a:r>
              <a:rPr sz="850" spc="-35" dirty="0">
                <a:latin typeface="Tahoma"/>
                <a:cs typeface="Tahoma"/>
              </a:rPr>
              <a:t>e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5" dirty="0">
                <a:latin typeface="Tahoma"/>
                <a:cs typeface="Tahoma"/>
              </a:rPr>
              <a:t>M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ss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x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or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rr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6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x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ct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935"/>
              </a:spcBef>
              <a:buSzPct val="105882"/>
              <a:buFont typeface="Arial MT"/>
              <a:buChar char="•"/>
              <a:tabLst>
                <a:tab pos="183515" algn="l"/>
                <a:tab pos="184150" algn="l"/>
              </a:tabLst>
            </a:pPr>
            <a:r>
              <a:rPr sz="850" spc="-45" dirty="0">
                <a:latin typeface="Tahoma"/>
                <a:cs typeface="Tahoma"/>
              </a:rPr>
              <a:t>Sy</a:t>
            </a:r>
            <a:r>
              <a:rPr sz="850" dirty="0">
                <a:latin typeface="Tahoma"/>
                <a:cs typeface="Tahoma"/>
              </a:rPr>
              <a:t>m</a:t>
            </a:r>
            <a:r>
              <a:rPr sz="850" spc="-20" dirty="0">
                <a:latin typeface="Tahoma"/>
                <a:cs typeface="Tahoma"/>
              </a:rPr>
              <a:t>p</a:t>
            </a:r>
            <a:r>
              <a:rPr sz="850" spc="-30" dirty="0">
                <a:latin typeface="Tahoma"/>
                <a:cs typeface="Tahoma"/>
              </a:rPr>
              <a:t>t</a:t>
            </a:r>
            <a:r>
              <a:rPr sz="850" spc="-10" dirty="0">
                <a:latin typeface="Tahoma"/>
                <a:cs typeface="Tahoma"/>
              </a:rPr>
              <a:t>o</a:t>
            </a:r>
            <a:r>
              <a:rPr sz="850" dirty="0">
                <a:latin typeface="Tahoma"/>
                <a:cs typeface="Tahoma"/>
              </a:rPr>
              <a:t>m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R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8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100" dirty="0">
                <a:latin typeface="Tahoma"/>
                <a:cs typeface="Tahoma"/>
              </a:rPr>
              <a:t>g</a:t>
            </a:r>
            <a:r>
              <a:rPr sz="900" spc="-7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wt</a:t>
            </a:r>
            <a:r>
              <a:rPr sz="900" spc="-30" dirty="0"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  <a:p>
            <a:pPr marL="298450" lvl="1" indent="-172085">
              <a:lnSpc>
                <a:spcPct val="100000"/>
              </a:lnSpc>
              <a:spcBef>
                <a:spcPts val="720"/>
              </a:spcBef>
              <a:buSzPct val="105882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850" spc="-40" dirty="0">
                <a:latin typeface="Tahoma"/>
                <a:cs typeface="Tahoma"/>
              </a:rPr>
              <a:t>C</a:t>
            </a:r>
            <a:r>
              <a:rPr sz="850" spc="-30" dirty="0">
                <a:latin typeface="Tahoma"/>
                <a:cs typeface="Tahoma"/>
              </a:rPr>
              <a:t>a</a:t>
            </a:r>
            <a:r>
              <a:rPr sz="850" spc="-20" dirty="0">
                <a:latin typeface="Tahoma"/>
                <a:cs typeface="Tahoma"/>
              </a:rPr>
              <a:t>u</a:t>
            </a:r>
            <a:r>
              <a:rPr sz="850" spc="-55" dirty="0">
                <a:latin typeface="Tahoma"/>
                <a:cs typeface="Tahoma"/>
              </a:rPr>
              <a:t>s</a:t>
            </a:r>
            <a:r>
              <a:rPr sz="850" spc="-35" dirty="0">
                <a:latin typeface="Tahoma"/>
                <a:cs typeface="Tahoma"/>
              </a:rPr>
              <a:t>e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9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oo</a:t>
            </a: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11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rk</a:t>
            </a:r>
            <a:r>
              <a:rPr sz="900" spc="-85" dirty="0">
                <a:latin typeface="Tahoma"/>
                <a:cs typeface="Tahoma"/>
              </a:rPr>
              <a:t>f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ws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8154" y="5587022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6009640"/>
            <a:ext cx="2051303" cy="31394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521703" y="6086855"/>
            <a:ext cx="10204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39" y="6372352"/>
            <a:ext cx="2051303" cy="31394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549088" y="6446520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5839" y="6732016"/>
            <a:ext cx="2051303" cy="31394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720935" y="6806183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7551" y="7070343"/>
            <a:ext cx="1042416" cy="377951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205798" y="7165847"/>
            <a:ext cx="581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783" y="7088631"/>
            <a:ext cx="975359" cy="31394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452368" y="7165847"/>
            <a:ext cx="233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7F6F00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7F6F00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7F6F00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7F6F00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839" y="7448295"/>
            <a:ext cx="2051303" cy="313944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727285" y="7522464"/>
            <a:ext cx="608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5839" y="7811007"/>
            <a:ext cx="2051303" cy="31394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921357" y="7885176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800000"/>
                </a:solidFill>
                <a:latin typeface="Tahoma"/>
                <a:cs typeface="Tahoma"/>
              </a:rPr>
              <a:t>J</a:t>
            </a:r>
            <a:r>
              <a:rPr sz="900" spc="-75" dirty="0">
                <a:solidFill>
                  <a:srgbClr val="800000"/>
                </a:solidFill>
                <a:latin typeface="Tahoma"/>
                <a:cs typeface="Tahoma"/>
              </a:rPr>
              <a:t>V</a:t>
            </a:r>
            <a:r>
              <a:rPr sz="900" spc="50" dirty="0">
                <a:solidFill>
                  <a:srgbClr val="800000"/>
                </a:solidFill>
                <a:latin typeface="Tahoma"/>
                <a:cs typeface="Tahoma"/>
              </a:rPr>
              <a:t>M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839" y="8188959"/>
            <a:ext cx="2051303" cy="31394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609413" y="8263128"/>
            <a:ext cx="844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786" y="4435347"/>
            <a:ext cx="123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2012" y="1714615"/>
            <a:ext cx="75057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-5" dirty="0">
                <a:latin typeface="Tahoma"/>
                <a:cs typeface="Tahoma"/>
              </a:rPr>
              <a:t>Apache</a:t>
            </a:r>
            <a:r>
              <a:rPr sz="1050" spc="-80" dirty="0">
                <a:latin typeface="Tahoma"/>
                <a:cs typeface="Tahoma"/>
              </a:rPr>
              <a:t> </a:t>
            </a:r>
            <a:r>
              <a:rPr sz="1050" spc="-45" dirty="0">
                <a:latin typeface="Tahoma"/>
                <a:cs typeface="Tahoma"/>
              </a:rPr>
              <a:t>Jetty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2012" y="1982216"/>
            <a:ext cx="2543175" cy="16167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83515" marR="205740" indent="-171450">
              <a:lnSpc>
                <a:spcPts val="1300"/>
              </a:lnSpc>
              <a:spcBef>
                <a:spcPts val="16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jsp  </a:t>
            </a:r>
            <a:r>
              <a:rPr sz="1100" spc="-55" dirty="0">
                <a:latin typeface="Tahoma"/>
                <a:cs typeface="Tahoma"/>
              </a:rPr>
              <a:t>support)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950">
              <a:latin typeface="Tahoma"/>
              <a:cs typeface="Tahoma"/>
            </a:endParaRPr>
          </a:p>
          <a:p>
            <a:pPr marL="183515" marR="202565" indent="-171450">
              <a:lnSpc>
                <a:spcPts val="1300"/>
              </a:lnSpc>
              <a:buFont typeface="Arial MT"/>
              <a:buChar char="•"/>
              <a:tabLst>
                <a:tab pos="18415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55" dirty="0">
                <a:latin typeface="Tahoma"/>
                <a:cs typeface="Tahoma"/>
              </a:rPr>
              <a:t>pa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55"/>
              </a:spcBef>
              <a:buSzPct val="104761"/>
              <a:buFont typeface="Arial MT"/>
              <a:buChar char="•"/>
              <a:tabLst>
                <a:tab pos="184150" algn="l"/>
              </a:tabLst>
            </a:pPr>
            <a:r>
              <a:rPr sz="1050" spc="-20" dirty="0">
                <a:latin typeface="Tahoma"/>
                <a:cs typeface="Tahoma"/>
              </a:rPr>
              <a:t>Symptom</a:t>
            </a:r>
            <a:r>
              <a:rPr sz="1100" spc="-20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accepting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requests</a:t>
            </a:r>
            <a:endParaRPr sz="1100">
              <a:latin typeface="Tahoma"/>
              <a:cs typeface="Tahoma"/>
            </a:endParaRPr>
          </a:p>
          <a:p>
            <a:pPr marL="297815" marR="5080" lvl="1" indent="-171450">
              <a:lnSpc>
                <a:spcPct val="107300"/>
              </a:lnSpc>
              <a:spcBef>
                <a:spcPts val="765"/>
              </a:spcBef>
              <a:buSzPct val="104761"/>
              <a:buFont typeface="Arial MT"/>
              <a:buChar char="•"/>
              <a:tabLst>
                <a:tab pos="298450" algn="l"/>
              </a:tabLst>
            </a:pPr>
            <a:r>
              <a:rPr sz="1050" spc="-45" dirty="0">
                <a:latin typeface="Tahoma"/>
                <a:cs typeface="Tahoma"/>
              </a:rPr>
              <a:t>Cause</a:t>
            </a:r>
            <a:r>
              <a:rPr sz="1100" spc="-4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Thread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limit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reached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slow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essi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6527" y="1358937"/>
            <a:ext cx="4678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" algn="l"/>
              </a:tabLst>
            </a:pPr>
            <a:r>
              <a:rPr sz="900" spc="-35" dirty="0">
                <a:latin typeface="Tahoma"/>
                <a:cs typeface="Tahoma"/>
              </a:rPr>
              <a:t>8	</a:t>
            </a:r>
            <a:r>
              <a:rPr sz="2100" b="1" spc="-179" baseline="1984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2100" b="1" spc="-135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79" baseline="1984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2100" b="1" spc="-127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72" baseline="198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2100" b="1" spc="-120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42" baseline="1984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2100" b="1" spc="-120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209" baseline="1984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2100" b="1" spc="-127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179" baseline="1984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100" b="1" spc="-120" baseline="198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100" b="1" spc="-209" baseline="1984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2100" baseline="1984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1717039"/>
            <a:ext cx="2051303" cy="3139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21703" y="1794256"/>
            <a:ext cx="10204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39" y="2079751"/>
            <a:ext cx="2051303" cy="31394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49088" y="2153919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39" y="2439416"/>
            <a:ext cx="2051303" cy="3139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20935" y="2513583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2796032"/>
            <a:ext cx="978408" cy="313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05798" y="2873247"/>
            <a:ext cx="581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3495" y="2777744"/>
            <a:ext cx="1036319" cy="37795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452368" y="2873247"/>
            <a:ext cx="233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7F6F00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7F6F00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7F6F00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7F6F00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839" y="3155695"/>
            <a:ext cx="2051303" cy="31394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727285" y="3229864"/>
            <a:ext cx="608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05839" y="3518408"/>
            <a:ext cx="2051685" cy="692150"/>
            <a:chOff x="1005839" y="3518408"/>
            <a:chExt cx="2051685" cy="69215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839" y="3518408"/>
              <a:ext cx="2051303" cy="3139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39" y="3896360"/>
              <a:ext cx="2051303" cy="31394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609413" y="3592576"/>
            <a:ext cx="844550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800000"/>
                </a:solidFill>
                <a:latin typeface="Tahoma"/>
                <a:cs typeface="Tahoma"/>
              </a:rPr>
              <a:t>JVM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838199" y="5461000"/>
          <a:ext cx="6083933" cy="443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ager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itect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689610" marR="1165860" algn="ctr">
                        <a:lnSpc>
                          <a:spcPct val="262200"/>
                        </a:lnSpc>
                        <a:spcBef>
                          <a:spcPts val="45"/>
                        </a:spcBef>
                      </a:pP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Cust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ppl</a:t>
                      </a:r>
                      <a:r>
                        <a:rPr sz="900" spc="-5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icati</a:t>
                      </a:r>
                      <a:r>
                        <a:rPr sz="900" dirty="0">
                          <a:solidFill>
                            <a:srgbClr val="626F15"/>
                          </a:solidFill>
                          <a:latin typeface="Tahoma"/>
                          <a:cs typeface="Tahoma"/>
                        </a:rPr>
                        <a:t>on  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xp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ienc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Mana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005272"/>
                          </a:solidFill>
                          <a:latin typeface="Tahoma"/>
                          <a:cs typeface="Tahoma"/>
                        </a:rPr>
                        <a:t>r  </a:t>
                      </a:r>
                      <a:r>
                        <a:rPr sz="900" spc="-5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ach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Sl</a:t>
                      </a:r>
                      <a:r>
                        <a:rPr sz="900" spc="-5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dirty="0">
                          <a:solidFill>
                            <a:srgbClr val="42245B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895350" marR="1022985" indent="-521970">
                        <a:lnSpc>
                          <a:spcPct val="260000"/>
                        </a:lnSpc>
                        <a:spcBef>
                          <a:spcPts val="25"/>
                        </a:spcBef>
                        <a:tabLst>
                          <a:tab pos="1619885" algn="l"/>
                        </a:tabLst>
                      </a:pPr>
                      <a:r>
                        <a:rPr sz="900" spc="-5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ach</a:t>
                      </a:r>
                      <a:r>
                        <a:rPr sz="90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Oa</a:t>
                      </a:r>
                      <a:r>
                        <a:rPr sz="900" dirty="0">
                          <a:solidFill>
                            <a:srgbClr val="7F0000"/>
                          </a:solidFill>
                          <a:latin typeface="Tahoma"/>
                          <a:cs typeface="Tahoma"/>
                        </a:rPr>
                        <a:t>k	</a:t>
                      </a:r>
                      <a:r>
                        <a:rPr sz="900" dirty="0">
                          <a:solidFill>
                            <a:srgbClr val="7F6F00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-5" dirty="0">
                          <a:solidFill>
                            <a:srgbClr val="7F6F00"/>
                          </a:solidFill>
                          <a:latin typeface="Tahoma"/>
                          <a:cs typeface="Tahoma"/>
                        </a:rPr>
                        <a:t>ett</a:t>
                      </a:r>
                      <a:r>
                        <a:rPr sz="900" dirty="0">
                          <a:solidFill>
                            <a:srgbClr val="7F6F00"/>
                          </a:solidFill>
                          <a:latin typeface="Tahoma"/>
                          <a:cs typeface="Tahoma"/>
                        </a:rPr>
                        <a:t>y  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ach</a:t>
                      </a:r>
                      <a:r>
                        <a:rPr sz="90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Fe</a:t>
                      </a:r>
                      <a:r>
                        <a:rPr sz="900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955E03"/>
                          </a:solidFill>
                          <a:latin typeface="Tahoma"/>
                          <a:cs typeface="Tahoma"/>
                        </a:rPr>
                        <a:t>ix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476250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solidFill>
                            <a:srgbClr val="800000"/>
                          </a:solidFill>
                          <a:latin typeface="Tahoma"/>
                          <a:cs typeface="Tahoma"/>
                        </a:rPr>
                        <a:t>JVM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7625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ystem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latin typeface="Tahoma"/>
                          <a:cs typeface="Tahoma"/>
                        </a:rPr>
                        <a:t>Apache</a:t>
                      </a:r>
                      <a:r>
                        <a:rPr sz="10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Felix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222885" marR="191770" indent="-171450">
                        <a:lnSpc>
                          <a:spcPts val="1300"/>
                        </a:lnSpc>
                        <a:spcBef>
                          <a:spcPts val="875"/>
                        </a:spcBef>
                        <a:buFont typeface="Arial MT"/>
                        <a:buChar char="•"/>
                        <a:tabLst>
                          <a:tab pos="223520" algn="l"/>
                        </a:tabLst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Implementation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OSGI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(Module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service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mew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ork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ava)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22885" indent="-172085">
                        <a:lnSpc>
                          <a:spcPct val="100000"/>
                        </a:lnSpc>
                        <a:spcBef>
                          <a:spcPts val="1135"/>
                        </a:spcBef>
                        <a:buSzPct val="104761"/>
                        <a:buFont typeface="Arial MT"/>
                        <a:buChar char="•"/>
                        <a:tabLst>
                          <a:tab pos="223520" algn="l"/>
                        </a:tabLst>
                      </a:pPr>
                      <a:r>
                        <a:rPr sz="1050" spc="20" dirty="0">
                          <a:latin typeface="Tahoma"/>
                          <a:cs typeface="Tahoma"/>
                        </a:rPr>
                        <a:t>Sym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pt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Arti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installing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37185" marR="209550" lvl="1" indent="-171450">
                        <a:lnSpc>
                          <a:spcPct val="105400"/>
                        </a:lnSpc>
                        <a:spcBef>
                          <a:spcPts val="815"/>
                        </a:spcBef>
                        <a:buSzPct val="104761"/>
                        <a:buFont typeface="Arial MT"/>
                        <a:buChar char="•"/>
                        <a:tabLst>
                          <a:tab pos="337820" algn="l"/>
                        </a:tabLst>
                      </a:pPr>
                      <a:r>
                        <a:rPr sz="1050" spc="20" dirty="0">
                          <a:latin typeface="Tahoma"/>
                          <a:cs typeface="Tahoma"/>
                        </a:rPr>
                        <a:t>Cau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Sling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OSGI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install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bloc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ke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 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failing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22885" marR="344170" indent="-172085">
                        <a:lnSpc>
                          <a:spcPct val="107300"/>
                        </a:lnSpc>
                        <a:spcBef>
                          <a:spcPts val="985"/>
                        </a:spcBef>
                        <a:buSzPct val="104761"/>
                        <a:buFont typeface="Arial MT"/>
                        <a:buChar char="•"/>
                        <a:tabLst>
                          <a:tab pos="223520" algn="l"/>
                        </a:tabLst>
                      </a:pPr>
                      <a:r>
                        <a:rPr sz="1050" spc="-20" dirty="0">
                          <a:latin typeface="Tahoma"/>
                          <a:cs typeface="Tahoma"/>
                        </a:rPr>
                        <a:t>Symptom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Unable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authenticate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admin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pass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37185" lvl="1" indent="-172085">
                        <a:lnSpc>
                          <a:spcPct val="100000"/>
                        </a:lnSpc>
                        <a:spcBef>
                          <a:spcPts val="865"/>
                        </a:spcBef>
                        <a:buSzPct val="104761"/>
                        <a:buFont typeface="Arial MT"/>
                        <a:buChar char="•"/>
                        <a:tabLst>
                          <a:tab pos="337820" algn="l"/>
                        </a:tabLst>
                      </a:pPr>
                      <a:r>
                        <a:rPr sz="1050" spc="20" dirty="0">
                          <a:latin typeface="Tahoma"/>
                          <a:cs typeface="Tahoma"/>
                        </a:rPr>
                        <a:t>Cau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pository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ailing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start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259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73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2" name="object 32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6009640"/>
            <a:ext cx="2051303" cy="31394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39" y="6372352"/>
            <a:ext cx="2051303" cy="31394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987551" y="6732016"/>
            <a:ext cx="2112645" cy="1393190"/>
            <a:chOff x="987551" y="6732016"/>
            <a:chExt cx="2112645" cy="1393190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39" y="6732016"/>
              <a:ext cx="2051303" cy="3139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39" y="7088632"/>
              <a:ext cx="978408" cy="3139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1783" y="7088632"/>
              <a:ext cx="975359" cy="3139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551" y="7430008"/>
              <a:ext cx="2112264" cy="3779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839" y="7811008"/>
              <a:ext cx="2051303" cy="31394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5839" y="8188959"/>
            <a:ext cx="2051303" cy="31394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259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312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1352804"/>
            <a:ext cx="4461510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Separation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Application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Code/Configuration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urat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309" y="1891167"/>
            <a:ext cx="2777490" cy="21253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7815" indent="-17208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5" dirty="0">
                <a:latin typeface="Tahoma"/>
                <a:cs typeface="Tahoma"/>
              </a:rPr>
              <a:t>Immutable</a:t>
            </a:r>
            <a:endParaRPr sz="1100">
              <a:latin typeface="Tahoma"/>
              <a:cs typeface="Tahoma"/>
            </a:endParaRPr>
          </a:p>
          <a:p>
            <a:pPr marL="297815" marR="5080" indent="-17145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 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vi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65" dirty="0">
                <a:latin typeface="Tahoma"/>
                <a:cs typeface="Tahoma"/>
              </a:rPr>
              <a:t>create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various nodes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45" dirty="0">
                <a:latin typeface="Tahoma"/>
                <a:cs typeface="Tahoma"/>
              </a:rPr>
              <a:t>Author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0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making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identical</a:t>
            </a:r>
            <a:endParaRPr sz="1100">
              <a:latin typeface="Tahoma"/>
              <a:cs typeface="Tahoma"/>
            </a:endParaRPr>
          </a:p>
          <a:p>
            <a:pPr marL="297815" marR="36195" indent="-171450">
              <a:lnSpc>
                <a:spcPts val="1300"/>
              </a:lnSpc>
              <a:spcBef>
                <a:spcPts val="75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nni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61559" y="1867018"/>
            <a:ext cx="1918335" cy="2614930"/>
            <a:chOff x="4861559" y="1867018"/>
            <a:chExt cx="1918335" cy="261493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1559" y="1963927"/>
              <a:ext cx="1533143" cy="25176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492" y="2061959"/>
              <a:ext cx="1238211" cy="22224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36127" y="1873685"/>
              <a:ext cx="1136650" cy="436245"/>
            </a:xfrm>
            <a:custGeom>
              <a:avLst/>
              <a:gdLst/>
              <a:ahLst/>
              <a:cxnLst/>
              <a:rect l="l" t="t" r="r" b="b"/>
              <a:pathLst>
                <a:path w="1136650" h="436244">
                  <a:moveTo>
                    <a:pt x="1136459" y="0"/>
                  </a:moveTo>
                  <a:lnTo>
                    <a:pt x="326085" y="0"/>
                  </a:lnTo>
                  <a:lnTo>
                    <a:pt x="326085" y="252222"/>
                  </a:lnTo>
                  <a:lnTo>
                    <a:pt x="0" y="436105"/>
                  </a:lnTo>
                  <a:lnTo>
                    <a:pt x="326085" y="360311"/>
                  </a:lnTo>
                  <a:lnTo>
                    <a:pt x="326085" y="432371"/>
                  </a:lnTo>
                  <a:lnTo>
                    <a:pt x="1136459" y="432371"/>
                  </a:lnTo>
                  <a:lnTo>
                    <a:pt x="113645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35885" y="1873685"/>
              <a:ext cx="1137920" cy="436880"/>
            </a:xfrm>
            <a:custGeom>
              <a:avLst/>
              <a:gdLst/>
              <a:ahLst/>
              <a:cxnLst/>
              <a:rect l="l" t="t" r="r" b="b"/>
              <a:pathLst>
                <a:path w="1137920" h="436880">
                  <a:moveTo>
                    <a:pt x="326327" y="0"/>
                  </a:moveTo>
                  <a:lnTo>
                    <a:pt x="461493" y="0"/>
                  </a:lnTo>
                  <a:lnTo>
                    <a:pt x="664242" y="0"/>
                  </a:lnTo>
                  <a:lnTo>
                    <a:pt x="1137322" y="0"/>
                  </a:lnTo>
                  <a:lnTo>
                    <a:pt x="1137322" y="252411"/>
                  </a:lnTo>
                  <a:lnTo>
                    <a:pt x="1137322" y="360587"/>
                  </a:lnTo>
                  <a:lnTo>
                    <a:pt x="1137322" y="432705"/>
                  </a:lnTo>
                  <a:lnTo>
                    <a:pt x="664242" y="432705"/>
                  </a:lnTo>
                  <a:lnTo>
                    <a:pt x="461493" y="432705"/>
                  </a:lnTo>
                  <a:lnTo>
                    <a:pt x="326327" y="432705"/>
                  </a:lnTo>
                  <a:lnTo>
                    <a:pt x="326327" y="360587"/>
                  </a:lnTo>
                  <a:lnTo>
                    <a:pt x="0" y="436435"/>
                  </a:lnTo>
                  <a:lnTo>
                    <a:pt x="326327" y="252411"/>
                  </a:lnTo>
                  <a:lnTo>
                    <a:pt x="32632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91970" y="2007616"/>
            <a:ext cx="551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immutable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6450" y="1870835"/>
            <a:ext cx="905510" cy="723265"/>
            <a:chOff x="4196450" y="1870835"/>
            <a:chExt cx="905510" cy="723265"/>
          </a:xfrm>
        </p:grpSpPr>
        <p:sp>
          <p:nvSpPr>
            <p:cNvPr id="18" name="object 18"/>
            <p:cNvSpPr/>
            <p:nvPr/>
          </p:nvSpPr>
          <p:spPr>
            <a:xfrm>
              <a:off x="4203118" y="1877503"/>
              <a:ext cx="891540" cy="709295"/>
            </a:xfrm>
            <a:custGeom>
              <a:avLst/>
              <a:gdLst/>
              <a:ahLst/>
              <a:cxnLst/>
              <a:rect l="l" t="t" r="r" b="b"/>
              <a:pathLst>
                <a:path w="891539" h="709294">
                  <a:moveTo>
                    <a:pt x="810374" y="0"/>
                  </a:moveTo>
                  <a:lnTo>
                    <a:pt x="0" y="0"/>
                  </a:lnTo>
                  <a:lnTo>
                    <a:pt x="0" y="432371"/>
                  </a:lnTo>
                  <a:lnTo>
                    <a:pt x="472719" y="432371"/>
                  </a:lnTo>
                  <a:lnTo>
                    <a:pt x="891006" y="708850"/>
                  </a:lnTo>
                  <a:lnTo>
                    <a:pt x="675309" y="432371"/>
                  </a:lnTo>
                  <a:lnTo>
                    <a:pt x="810374" y="432371"/>
                  </a:lnTo>
                  <a:lnTo>
                    <a:pt x="810374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3118" y="1877503"/>
              <a:ext cx="892175" cy="709930"/>
            </a:xfrm>
            <a:custGeom>
              <a:avLst/>
              <a:gdLst/>
              <a:ahLst/>
              <a:cxnLst/>
              <a:rect l="l" t="t" r="r" b="b"/>
              <a:pathLst>
                <a:path w="892175" h="709930">
                  <a:moveTo>
                    <a:pt x="0" y="0"/>
                  </a:moveTo>
                  <a:lnTo>
                    <a:pt x="473080" y="0"/>
                  </a:lnTo>
                  <a:lnTo>
                    <a:pt x="675829" y="0"/>
                  </a:lnTo>
                  <a:lnTo>
                    <a:pt x="810995" y="0"/>
                  </a:lnTo>
                  <a:lnTo>
                    <a:pt x="810995" y="252411"/>
                  </a:lnTo>
                  <a:lnTo>
                    <a:pt x="810995" y="360587"/>
                  </a:lnTo>
                  <a:lnTo>
                    <a:pt x="810995" y="432705"/>
                  </a:lnTo>
                  <a:lnTo>
                    <a:pt x="675829" y="432705"/>
                  </a:lnTo>
                  <a:lnTo>
                    <a:pt x="891681" y="709394"/>
                  </a:lnTo>
                  <a:lnTo>
                    <a:pt x="473080" y="432705"/>
                  </a:lnTo>
                  <a:lnTo>
                    <a:pt x="0" y="432705"/>
                  </a:lnTo>
                  <a:lnTo>
                    <a:pt x="0" y="360587"/>
                  </a:lnTo>
                  <a:lnTo>
                    <a:pt x="0" y="25241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95582" y="2013711"/>
            <a:ext cx="4260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49872" y="2765222"/>
            <a:ext cx="1038225" cy="459740"/>
            <a:chOff x="5749872" y="2765222"/>
            <a:chExt cx="1038225" cy="459740"/>
          </a:xfrm>
        </p:grpSpPr>
        <p:sp>
          <p:nvSpPr>
            <p:cNvPr id="22" name="object 22"/>
            <p:cNvSpPr/>
            <p:nvPr/>
          </p:nvSpPr>
          <p:spPr>
            <a:xfrm>
              <a:off x="5756702" y="2771895"/>
              <a:ext cx="1023619" cy="446405"/>
            </a:xfrm>
            <a:custGeom>
              <a:avLst/>
              <a:gdLst/>
              <a:ahLst/>
              <a:cxnLst/>
              <a:rect l="l" t="t" r="r" b="b"/>
              <a:pathLst>
                <a:path w="1023620" h="446405">
                  <a:moveTo>
                    <a:pt x="0" y="0"/>
                  </a:moveTo>
                  <a:lnTo>
                    <a:pt x="213169" y="193713"/>
                  </a:lnTo>
                  <a:lnTo>
                    <a:pt x="213169" y="445922"/>
                  </a:lnTo>
                  <a:lnTo>
                    <a:pt x="1023543" y="445922"/>
                  </a:lnTo>
                  <a:lnTo>
                    <a:pt x="1023543" y="13550"/>
                  </a:lnTo>
                  <a:lnTo>
                    <a:pt x="213169" y="13550"/>
                  </a:lnTo>
                  <a:lnTo>
                    <a:pt x="213169" y="85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6540" y="2771889"/>
              <a:ext cx="1024890" cy="446405"/>
            </a:xfrm>
            <a:custGeom>
              <a:avLst/>
              <a:gdLst/>
              <a:ahLst/>
              <a:cxnLst/>
              <a:rect l="l" t="t" r="r" b="b"/>
              <a:pathLst>
                <a:path w="1024890" h="446405">
                  <a:moveTo>
                    <a:pt x="213332" y="13556"/>
                  </a:moveTo>
                  <a:lnTo>
                    <a:pt x="348498" y="13556"/>
                  </a:lnTo>
                  <a:lnTo>
                    <a:pt x="551246" y="13556"/>
                  </a:lnTo>
                  <a:lnTo>
                    <a:pt x="1024327" y="13556"/>
                  </a:lnTo>
                  <a:lnTo>
                    <a:pt x="1024327" y="85674"/>
                  </a:lnTo>
                  <a:lnTo>
                    <a:pt x="1024327" y="193850"/>
                  </a:lnTo>
                  <a:lnTo>
                    <a:pt x="1024327" y="446262"/>
                  </a:lnTo>
                  <a:lnTo>
                    <a:pt x="551246" y="446262"/>
                  </a:lnTo>
                  <a:lnTo>
                    <a:pt x="348498" y="446262"/>
                  </a:lnTo>
                  <a:lnTo>
                    <a:pt x="213332" y="446262"/>
                  </a:lnTo>
                  <a:lnTo>
                    <a:pt x="213332" y="193850"/>
                  </a:lnTo>
                  <a:lnTo>
                    <a:pt x="0" y="0"/>
                  </a:lnTo>
                  <a:lnTo>
                    <a:pt x="213332" y="85674"/>
                  </a:lnTo>
                  <a:lnTo>
                    <a:pt x="213332" y="1355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62337" y="2918968"/>
            <a:ext cx="4260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71639" y="3166506"/>
            <a:ext cx="1162050" cy="326390"/>
            <a:chOff x="3971639" y="3166506"/>
            <a:chExt cx="1162050" cy="326390"/>
          </a:xfrm>
        </p:grpSpPr>
        <p:sp>
          <p:nvSpPr>
            <p:cNvPr id="26" name="object 26"/>
            <p:cNvSpPr/>
            <p:nvPr/>
          </p:nvSpPr>
          <p:spPr>
            <a:xfrm>
              <a:off x="3978306" y="3173173"/>
              <a:ext cx="1148080" cy="313055"/>
            </a:xfrm>
            <a:custGeom>
              <a:avLst/>
              <a:gdLst/>
              <a:ahLst/>
              <a:cxnLst/>
              <a:rect l="l" t="t" r="r" b="b"/>
              <a:pathLst>
                <a:path w="1148079" h="313054">
                  <a:moveTo>
                    <a:pt x="641921" y="0"/>
                  </a:moveTo>
                  <a:lnTo>
                    <a:pt x="0" y="0"/>
                  </a:lnTo>
                  <a:lnTo>
                    <a:pt x="0" y="312737"/>
                  </a:lnTo>
                  <a:lnTo>
                    <a:pt x="641921" y="312737"/>
                  </a:lnTo>
                  <a:lnTo>
                    <a:pt x="641921" y="260616"/>
                  </a:lnTo>
                  <a:lnTo>
                    <a:pt x="1147749" y="168198"/>
                  </a:lnTo>
                  <a:lnTo>
                    <a:pt x="641921" y="182435"/>
                  </a:lnTo>
                  <a:lnTo>
                    <a:pt x="64192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78306" y="3173173"/>
              <a:ext cx="1148715" cy="313055"/>
            </a:xfrm>
            <a:custGeom>
              <a:avLst/>
              <a:gdLst/>
              <a:ahLst/>
              <a:cxnLst/>
              <a:rect l="l" t="t" r="r" b="b"/>
              <a:pathLst>
                <a:path w="1148714" h="313054">
                  <a:moveTo>
                    <a:pt x="0" y="0"/>
                  </a:moveTo>
                  <a:lnTo>
                    <a:pt x="374739" y="0"/>
                  </a:lnTo>
                  <a:lnTo>
                    <a:pt x="535342" y="0"/>
                  </a:lnTo>
                  <a:lnTo>
                    <a:pt x="642410" y="0"/>
                  </a:lnTo>
                  <a:lnTo>
                    <a:pt x="642410" y="182569"/>
                  </a:lnTo>
                  <a:lnTo>
                    <a:pt x="1148616" y="168327"/>
                  </a:lnTo>
                  <a:lnTo>
                    <a:pt x="642410" y="260812"/>
                  </a:lnTo>
                  <a:lnTo>
                    <a:pt x="642410" y="312975"/>
                  </a:lnTo>
                  <a:lnTo>
                    <a:pt x="535342" y="312975"/>
                  </a:lnTo>
                  <a:lnTo>
                    <a:pt x="374739" y="312975"/>
                  </a:lnTo>
                  <a:lnTo>
                    <a:pt x="0" y="312975"/>
                  </a:lnTo>
                  <a:lnTo>
                    <a:pt x="0" y="260812"/>
                  </a:lnTo>
                  <a:lnTo>
                    <a:pt x="0" y="18256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023836" y="3248152"/>
            <a:ext cx="551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immutable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2" name="object 32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0894" y="8727947"/>
            <a:ext cx="81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3876" y="5645403"/>
            <a:ext cx="5342255" cy="2889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uta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000" spc="-60" dirty="0">
                <a:latin typeface="Tahoma"/>
                <a:cs typeface="Tahoma"/>
              </a:rPr>
              <a:t>Immut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6385" algn="l"/>
              </a:tabLst>
            </a:pPr>
            <a:r>
              <a:rPr sz="1000" spc="-55" dirty="0">
                <a:latin typeface="Tahoma"/>
                <a:cs typeface="Tahoma"/>
              </a:rPr>
              <a:t>/a</a:t>
            </a:r>
            <a:r>
              <a:rPr sz="1000" spc="-40" dirty="0">
                <a:latin typeface="Tahoma"/>
                <a:cs typeface="Tahoma"/>
              </a:rPr>
              <a:t>pp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150" dirty="0">
                <a:latin typeface="Tahoma"/>
                <a:cs typeface="Tahoma"/>
              </a:rPr>
              <a:t>,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/l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b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6385" algn="l"/>
              </a:tabLst>
            </a:pPr>
            <a:r>
              <a:rPr sz="1000" spc="-45" dirty="0">
                <a:latin typeface="Tahoma"/>
                <a:cs typeface="Tahoma"/>
              </a:rPr>
              <a:t>Cannot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changed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(create,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update,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delete)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after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Adobe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Cloud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Service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starts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000" spc="-30" dirty="0">
                <a:latin typeface="Tahoma"/>
                <a:cs typeface="Tahoma"/>
              </a:rPr>
              <a:t>Muta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000" spc="-60" dirty="0">
                <a:latin typeface="Tahoma"/>
                <a:cs typeface="Tahoma"/>
              </a:rPr>
              <a:t>/content,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/conf,</a:t>
            </a:r>
            <a:r>
              <a:rPr sz="1000" spc="-75" dirty="0">
                <a:latin typeface="Tahoma"/>
                <a:cs typeface="Tahoma"/>
              </a:rPr>
              <a:t> /var,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/home,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/etc,</a:t>
            </a:r>
            <a:r>
              <a:rPr sz="1000" spc="-70" dirty="0">
                <a:latin typeface="Tahoma"/>
                <a:cs typeface="Tahoma"/>
              </a:rPr>
              <a:t> /system,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/tmp,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etc.</a:t>
            </a:r>
            <a:endParaRPr sz="1000">
              <a:latin typeface="Tahoma"/>
              <a:cs typeface="Tahoma"/>
            </a:endParaRPr>
          </a:p>
          <a:p>
            <a:pPr marL="285750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000" spc="-70" dirty="0">
                <a:latin typeface="Tahoma"/>
                <a:cs typeface="Tahoma"/>
              </a:rPr>
              <a:t>Ty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0" dirty="0">
                <a:latin typeface="Tahoma"/>
                <a:cs typeface="Tahoma"/>
              </a:rPr>
              <a:t>ica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ca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mu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on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150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457834" lvl="1" indent="-172720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Font typeface="Segoe UI Symbol"/>
              <a:buChar char="-"/>
              <a:tabLst>
                <a:tab pos="458470" algn="l"/>
              </a:tabLst>
            </a:pPr>
            <a:r>
              <a:rPr sz="1000" spc="-60" dirty="0">
                <a:latin typeface="Tahoma"/>
                <a:cs typeface="Tahoma"/>
              </a:rPr>
              <a:t>Standard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“default”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content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is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part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of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customer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project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(e.g.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folders,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templates,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workflows...)</a:t>
            </a:r>
            <a:endParaRPr sz="1000">
              <a:latin typeface="Tahoma"/>
              <a:cs typeface="Tahoma"/>
            </a:endParaRPr>
          </a:p>
          <a:p>
            <a:pPr marL="457834" lvl="1" indent="-172720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Font typeface="Segoe UI Symbol"/>
              <a:buChar char="-"/>
              <a:tabLst>
                <a:tab pos="458470" algn="l"/>
              </a:tabLst>
            </a:pP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on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57834" lvl="1" indent="-172720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Font typeface="Segoe UI Symbol"/>
              <a:buChar char="-"/>
              <a:tabLst>
                <a:tab pos="458470" algn="l"/>
              </a:tabLst>
            </a:pPr>
            <a:r>
              <a:rPr sz="1000" spc="-45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L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80" dirty="0">
                <a:latin typeface="Tahoma"/>
                <a:cs typeface="Tahoma"/>
              </a:rPr>
              <a:t>ss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457834" lvl="1" indent="-172720">
              <a:lnSpc>
                <a:spcPct val="100000"/>
              </a:lnSpc>
              <a:spcBef>
                <a:spcPts val="600"/>
              </a:spcBef>
              <a:buClr>
                <a:srgbClr val="262626"/>
              </a:buClr>
              <a:buFont typeface="Segoe UI Symbol"/>
              <a:buChar char="-"/>
              <a:tabLst>
                <a:tab pos="458470" algn="l"/>
              </a:tabLst>
            </a:pP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ou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7043" y="4435347"/>
            <a:ext cx="1295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4430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4712" y="1714615"/>
            <a:ext cx="119189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50" spc="-70" dirty="0">
                <a:latin typeface="Tahoma"/>
                <a:cs typeface="Tahoma"/>
              </a:rPr>
              <a:t>Ja</a:t>
            </a:r>
            <a:r>
              <a:rPr sz="1050" spc="-20" dirty="0">
                <a:latin typeface="Tahoma"/>
                <a:cs typeface="Tahoma"/>
              </a:rPr>
              <a:t>v</a:t>
            </a:r>
            <a:r>
              <a:rPr sz="1050" spc="-45" dirty="0">
                <a:latin typeface="Tahoma"/>
                <a:cs typeface="Tahoma"/>
              </a:rPr>
              <a:t>a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40" dirty="0">
                <a:latin typeface="Tahoma"/>
                <a:cs typeface="Tahoma"/>
              </a:rPr>
              <a:t>V</a:t>
            </a:r>
            <a:r>
              <a:rPr sz="1050" spc="10" dirty="0">
                <a:latin typeface="Tahoma"/>
                <a:cs typeface="Tahoma"/>
              </a:rPr>
              <a:t>i</a:t>
            </a:r>
            <a:r>
              <a:rPr sz="1050" spc="-25" dirty="0">
                <a:latin typeface="Tahoma"/>
                <a:cs typeface="Tahoma"/>
              </a:rPr>
              <a:t>r</a:t>
            </a:r>
            <a:r>
              <a:rPr sz="1050" spc="-20" dirty="0">
                <a:latin typeface="Tahoma"/>
                <a:cs typeface="Tahoma"/>
              </a:rPr>
              <a:t>t</a:t>
            </a:r>
            <a:r>
              <a:rPr sz="1050" spc="5" dirty="0">
                <a:latin typeface="Tahoma"/>
                <a:cs typeface="Tahoma"/>
              </a:rPr>
              <a:t>u</a:t>
            </a: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10" dirty="0">
                <a:latin typeface="Tahoma"/>
                <a:cs typeface="Tahoma"/>
              </a:rPr>
              <a:t>l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120" dirty="0">
                <a:latin typeface="Tahoma"/>
                <a:cs typeface="Tahoma"/>
              </a:rPr>
              <a:t>M</a:t>
            </a:r>
            <a:r>
              <a:rPr sz="1050" spc="-25" dirty="0">
                <a:latin typeface="Tahoma"/>
                <a:cs typeface="Tahoma"/>
              </a:rPr>
              <a:t>a</a:t>
            </a:r>
            <a:r>
              <a:rPr sz="1050" spc="-10" dirty="0">
                <a:latin typeface="Tahoma"/>
                <a:cs typeface="Tahoma"/>
              </a:rPr>
              <a:t>c</a:t>
            </a:r>
            <a:r>
              <a:rPr sz="1050" spc="15" dirty="0">
                <a:latin typeface="Tahoma"/>
                <a:cs typeface="Tahoma"/>
              </a:rPr>
              <a:t>h</a:t>
            </a:r>
            <a:r>
              <a:rPr sz="1050" spc="10" dirty="0">
                <a:latin typeface="Tahoma"/>
                <a:cs typeface="Tahoma"/>
              </a:rPr>
              <a:t>in</a:t>
            </a:r>
            <a:r>
              <a:rPr sz="1050" spc="-35" dirty="0">
                <a:latin typeface="Tahoma"/>
                <a:cs typeface="Tahoma"/>
              </a:rPr>
              <a:t>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4712" y="1982216"/>
            <a:ext cx="260350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00"/>
              </a:spcBef>
              <a:buSzPct val="104761"/>
              <a:buFont typeface="Arial MT"/>
              <a:buChar char="•"/>
              <a:tabLst>
                <a:tab pos="171450" algn="l"/>
              </a:tabLst>
            </a:pPr>
            <a:r>
              <a:rPr sz="1050" spc="-20" dirty="0">
                <a:latin typeface="Tahoma"/>
                <a:cs typeface="Tahoma"/>
              </a:rPr>
              <a:t>Symptom</a:t>
            </a:r>
            <a:r>
              <a:rPr sz="1100" spc="-20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Excessive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garbage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collection</a:t>
            </a:r>
            <a:endParaRPr sz="1100">
              <a:latin typeface="Tahoma"/>
              <a:cs typeface="Tahoma"/>
            </a:endParaRPr>
          </a:p>
          <a:p>
            <a:pPr marL="285750" lvl="1" indent="-171450">
              <a:lnSpc>
                <a:spcPct val="100000"/>
              </a:lnSpc>
              <a:spcBef>
                <a:spcPts val="985"/>
              </a:spcBef>
              <a:buSzPct val="104761"/>
              <a:buFont typeface="Arial MT"/>
              <a:buChar char="•"/>
              <a:tabLst>
                <a:tab pos="285750" algn="l"/>
              </a:tabLst>
            </a:pPr>
            <a:r>
              <a:rPr sz="1050" spc="-20" dirty="0">
                <a:latin typeface="Tahoma"/>
                <a:cs typeface="Tahoma"/>
              </a:rPr>
              <a:t>Cau</a:t>
            </a:r>
            <a:r>
              <a:rPr sz="1050" spc="-15" dirty="0">
                <a:latin typeface="Tahoma"/>
                <a:cs typeface="Tahoma"/>
              </a:rPr>
              <a:t>se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 marL="285750" lvl="1" indent="-172085">
              <a:lnSpc>
                <a:spcPct val="100000"/>
              </a:lnSpc>
              <a:spcBef>
                <a:spcPts val="860"/>
              </a:spcBef>
              <a:buSzPct val="104761"/>
              <a:buFont typeface="Arial MT"/>
              <a:buChar char="•"/>
              <a:tabLst>
                <a:tab pos="285750" algn="l"/>
              </a:tabLst>
            </a:pPr>
            <a:r>
              <a:rPr sz="1050" spc="-45" dirty="0">
                <a:latin typeface="Tahoma"/>
                <a:cs typeface="Tahoma"/>
              </a:rPr>
              <a:t>Cause</a:t>
            </a:r>
            <a:r>
              <a:rPr sz="1100" spc="-4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Large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inefficient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query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result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1717039"/>
            <a:ext cx="2051303" cy="3139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34403" y="1794256"/>
            <a:ext cx="10077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5839" y="2079751"/>
            <a:ext cx="2051685" cy="673735"/>
            <a:chOff x="1005839" y="2079751"/>
            <a:chExt cx="2051685" cy="67373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39" y="2079751"/>
              <a:ext cx="2051303" cy="313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39" y="2439415"/>
              <a:ext cx="2051303" cy="31394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61788" y="2153919"/>
            <a:ext cx="95250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5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2796032"/>
            <a:ext cx="978408" cy="313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18498" y="2873247"/>
            <a:ext cx="568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783" y="2796032"/>
            <a:ext cx="975359" cy="31394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465068" y="2873247"/>
            <a:ext cx="220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7F6F00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7F6F00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7F6F00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7F6F00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87551" y="3155695"/>
            <a:ext cx="2112645" cy="1054735"/>
            <a:chOff x="987551" y="3155695"/>
            <a:chExt cx="2112645" cy="105473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39" y="3155695"/>
              <a:ext cx="2051303" cy="3139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551" y="3500119"/>
              <a:ext cx="2112264" cy="3749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39" y="3896359"/>
              <a:ext cx="2051303" cy="31394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22113" y="3229864"/>
            <a:ext cx="8318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ahoma"/>
              <a:cs typeface="Tahoma"/>
            </a:endParaRPr>
          </a:p>
          <a:p>
            <a:pPr marR="4445" algn="ctr">
              <a:lnSpc>
                <a:spcPct val="100000"/>
              </a:lnSpc>
            </a:pPr>
            <a:r>
              <a:rPr sz="900" spc="-25" dirty="0">
                <a:solidFill>
                  <a:srgbClr val="800000"/>
                </a:solidFill>
                <a:latin typeface="Tahoma"/>
                <a:cs typeface="Tahoma"/>
              </a:rPr>
              <a:t>JVM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0" name="object 30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34968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1239" y="5645403"/>
            <a:ext cx="4443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Symptoms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Causes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32012" y="5982831"/>
            <a:ext cx="2679700" cy="3422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15"/>
              </a:spcBef>
            </a:pPr>
            <a:r>
              <a:rPr sz="1050" spc="-10" dirty="0">
                <a:latin typeface="Tahoma"/>
                <a:cs typeface="Tahoma"/>
              </a:rPr>
              <a:t>Operating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System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(RHEL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050" spc="50" dirty="0">
                <a:latin typeface="Tahoma"/>
                <a:cs typeface="Tahoma"/>
              </a:rPr>
              <a:t>–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Red</a:t>
            </a:r>
            <a:r>
              <a:rPr sz="1050" spc="-4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Hat</a:t>
            </a:r>
            <a:r>
              <a:rPr sz="1050" spc="-35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Enterprise </a:t>
            </a:r>
            <a:r>
              <a:rPr sz="1050" spc="-31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Linux)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32012" y="6387591"/>
            <a:ext cx="2700655" cy="217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SzPct val="104761"/>
              <a:buFont typeface="Arial MT"/>
              <a:buChar char="•"/>
              <a:tabLst>
                <a:tab pos="184150" algn="l"/>
              </a:tabLst>
            </a:pPr>
            <a:r>
              <a:rPr sz="1050" spc="-30" dirty="0">
                <a:latin typeface="Tahoma"/>
                <a:cs typeface="Tahoma"/>
              </a:rPr>
              <a:t>Sy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050" dirty="0">
                <a:latin typeface="Tahoma"/>
                <a:cs typeface="Tahoma"/>
              </a:rPr>
              <a:t>p</a:t>
            </a:r>
            <a:r>
              <a:rPr sz="1050" spc="-25" dirty="0">
                <a:latin typeface="Tahoma"/>
                <a:cs typeface="Tahoma"/>
              </a:rPr>
              <a:t>t</a:t>
            </a:r>
            <a:r>
              <a:rPr sz="1050" spc="20" dirty="0">
                <a:latin typeface="Tahoma"/>
                <a:cs typeface="Tahoma"/>
              </a:rPr>
              <a:t>o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885"/>
              </a:spcBef>
              <a:buSzPct val="104761"/>
              <a:buFont typeface="Arial MT"/>
              <a:buChar char="•"/>
              <a:tabLst>
                <a:tab pos="298450" algn="l"/>
              </a:tabLst>
            </a:pPr>
            <a:r>
              <a:rPr sz="1050" spc="-45" dirty="0">
                <a:latin typeface="Tahoma"/>
                <a:cs typeface="Tahoma"/>
              </a:rPr>
              <a:t>Cause</a:t>
            </a:r>
            <a:r>
              <a:rPr sz="1100" spc="-4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TarMK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memory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mapping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inefficient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985"/>
              </a:spcBef>
              <a:buSzPct val="104761"/>
              <a:buFont typeface="Arial MT"/>
              <a:buChar char="•"/>
              <a:tabLst>
                <a:tab pos="184150" algn="l"/>
              </a:tabLst>
            </a:pPr>
            <a:r>
              <a:rPr sz="1050" spc="-30" dirty="0">
                <a:latin typeface="Tahoma"/>
                <a:cs typeface="Tahoma"/>
              </a:rPr>
              <a:t>Sy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050" dirty="0">
                <a:latin typeface="Tahoma"/>
                <a:cs typeface="Tahoma"/>
              </a:rPr>
              <a:t>p</a:t>
            </a:r>
            <a:r>
              <a:rPr sz="1050" spc="-25" dirty="0">
                <a:latin typeface="Tahoma"/>
                <a:cs typeface="Tahoma"/>
              </a:rPr>
              <a:t>t</a:t>
            </a:r>
            <a:r>
              <a:rPr sz="1050" spc="20" dirty="0">
                <a:latin typeface="Tahoma"/>
                <a:cs typeface="Tahoma"/>
              </a:rPr>
              <a:t>o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770"/>
              </a:spcBef>
              <a:buSzPct val="104761"/>
              <a:buFont typeface="Arial MT"/>
              <a:buChar char="•"/>
              <a:tabLst>
                <a:tab pos="298450" algn="l"/>
              </a:tabLst>
            </a:pPr>
            <a:r>
              <a:rPr sz="1050" spc="-45" dirty="0">
                <a:latin typeface="Tahoma"/>
                <a:cs typeface="Tahoma"/>
              </a:rPr>
              <a:t>Cause</a:t>
            </a:r>
            <a:r>
              <a:rPr sz="1100" spc="-4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Repeated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failed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async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cycles</a:t>
            </a:r>
            <a:endParaRPr sz="11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080"/>
              </a:spcBef>
              <a:buSzPct val="104761"/>
              <a:buFont typeface="Arial MT"/>
              <a:buChar char="•"/>
              <a:tabLst>
                <a:tab pos="184150" algn="l"/>
              </a:tabLst>
            </a:pPr>
            <a:r>
              <a:rPr sz="1050" spc="-30" dirty="0">
                <a:latin typeface="Tahoma"/>
                <a:cs typeface="Tahoma"/>
              </a:rPr>
              <a:t>Sy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050" dirty="0">
                <a:latin typeface="Tahoma"/>
                <a:cs typeface="Tahoma"/>
              </a:rPr>
              <a:t>p</a:t>
            </a:r>
            <a:r>
              <a:rPr sz="1050" spc="-25" dirty="0">
                <a:latin typeface="Tahoma"/>
                <a:cs typeface="Tahoma"/>
              </a:rPr>
              <a:t>t</a:t>
            </a:r>
            <a:r>
              <a:rPr sz="1050" spc="20" dirty="0">
                <a:latin typeface="Tahoma"/>
                <a:cs typeface="Tahoma"/>
              </a:rPr>
              <a:t>o</a:t>
            </a:r>
            <a:r>
              <a:rPr sz="1050" spc="45" dirty="0">
                <a:latin typeface="Tahoma"/>
                <a:cs typeface="Tahoma"/>
              </a:rPr>
              <a:t>m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Exc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98450" lvl="1" indent="-171450">
              <a:lnSpc>
                <a:spcPct val="100000"/>
              </a:lnSpc>
              <a:spcBef>
                <a:spcPts val="790"/>
              </a:spcBef>
              <a:buSzPct val="104761"/>
              <a:buFont typeface="Arial MT"/>
              <a:buChar char="•"/>
              <a:tabLst>
                <a:tab pos="298450" algn="l"/>
              </a:tabLst>
            </a:pPr>
            <a:r>
              <a:rPr sz="1050" spc="-20" dirty="0">
                <a:latin typeface="Tahoma"/>
                <a:cs typeface="Tahoma"/>
              </a:rPr>
              <a:t>Cau</a:t>
            </a:r>
            <a:r>
              <a:rPr sz="1050" spc="-15" dirty="0">
                <a:latin typeface="Tahoma"/>
                <a:cs typeface="Tahoma"/>
              </a:rPr>
              <a:t>se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V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97815" marR="5080" lvl="1" indent="-171450">
              <a:lnSpc>
                <a:spcPts val="1200"/>
              </a:lnSpc>
              <a:spcBef>
                <a:spcPts val="910"/>
              </a:spcBef>
              <a:buSzPct val="104761"/>
              <a:buFont typeface="Arial MT"/>
              <a:buChar char="•"/>
              <a:tabLst>
                <a:tab pos="298450" algn="l"/>
              </a:tabLst>
            </a:pPr>
            <a:r>
              <a:rPr sz="1050" spc="-20" dirty="0">
                <a:latin typeface="Tahoma"/>
                <a:cs typeface="Tahoma"/>
              </a:rPr>
              <a:t>Cau</a:t>
            </a:r>
            <a:r>
              <a:rPr sz="1050" spc="-15" dirty="0">
                <a:latin typeface="Tahoma"/>
                <a:cs typeface="Tahoma"/>
              </a:rPr>
              <a:t>se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nsu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’ 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ic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FF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PEG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X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P,  </a:t>
            </a:r>
            <a:r>
              <a:rPr sz="1100" spc="-40" dirty="0">
                <a:latin typeface="Tahoma"/>
                <a:cs typeface="Tahoma"/>
              </a:rPr>
              <a:t>Ca</a:t>
            </a:r>
            <a:r>
              <a:rPr sz="1100" spc="-65" dirty="0">
                <a:latin typeface="Tahoma"/>
                <a:cs typeface="Tahoma"/>
              </a:rPr>
              <a:t>me</a:t>
            </a:r>
            <a:r>
              <a:rPr sz="1100" spc="-70" dirty="0">
                <a:latin typeface="Tahoma"/>
                <a:cs typeface="Tahoma"/>
              </a:rPr>
              <a:t>raR</a:t>
            </a:r>
            <a:r>
              <a:rPr sz="1100" spc="-45" dirty="0">
                <a:latin typeface="Tahoma"/>
                <a:cs typeface="Tahoma"/>
              </a:rPr>
              <a:t>AW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li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39" y="6009640"/>
            <a:ext cx="2051303" cy="31394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521703" y="6086855"/>
            <a:ext cx="10204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626F15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26F15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26F15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626F15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626F15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626F15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626F1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626F15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626F15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626F15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39" y="6372352"/>
            <a:ext cx="2051303" cy="31394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549088" y="6446520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005272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005272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005272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005272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005272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an</a:t>
            </a:r>
            <a:r>
              <a:rPr sz="900" spc="-55" dirty="0">
                <a:solidFill>
                  <a:srgbClr val="005272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005272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005272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39" y="6732016"/>
            <a:ext cx="2051303" cy="31394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720935" y="6806183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42245B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42245B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42245B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42245B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42245B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42245B"/>
                </a:solidFill>
                <a:latin typeface="Tahoma"/>
                <a:cs typeface="Tahoma"/>
              </a:rPr>
              <a:t>S</a:t>
            </a:r>
            <a:r>
              <a:rPr sz="900" spc="10" dirty="0">
                <a:solidFill>
                  <a:srgbClr val="42245B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42245B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42245B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7088631"/>
            <a:ext cx="978408" cy="313944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205798" y="7165847"/>
            <a:ext cx="581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7F0000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7F00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7F0000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7F00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7F0000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7F0000"/>
                </a:solidFill>
                <a:latin typeface="Tahoma"/>
                <a:cs typeface="Tahoma"/>
              </a:rPr>
              <a:t>Oa</a:t>
            </a:r>
            <a:r>
              <a:rPr sz="900" spc="-30" dirty="0">
                <a:solidFill>
                  <a:srgbClr val="7F0000"/>
                </a:solidFill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783" y="7088631"/>
            <a:ext cx="975359" cy="31394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452368" y="7165847"/>
            <a:ext cx="233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7F6F00"/>
                </a:solidFill>
                <a:latin typeface="Tahoma"/>
                <a:cs typeface="Tahoma"/>
              </a:rPr>
              <a:t>J</a:t>
            </a:r>
            <a:r>
              <a:rPr sz="900" spc="-95" dirty="0">
                <a:solidFill>
                  <a:srgbClr val="7F6F00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7F6F00"/>
                </a:solidFill>
                <a:latin typeface="Tahoma"/>
                <a:cs typeface="Tahoma"/>
              </a:rPr>
              <a:t>tt</a:t>
            </a:r>
            <a:r>
              <a:rPr sz="900" spc="-40" dirty="0">
                <a:solidFill>
                  <a:srgbClr val="7F6F00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839" y="7448295"/>
            <a:ext cx="2051303" cy="31394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727285" y="7522464"/>
            <a:ext cx="608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955E03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955E03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955E03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955E03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955E03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955E03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955E03"/>
                </a:solidFill>
                <a:latin typeface="Tahoma"/>
                <a:cs typeface="Tahoma"/>
              </a:rPr>
              <a:t>ix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5839" y="7811007"/>
            <a:ext cx="2051303" cy="313944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921357" y="7885176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800000"/>
                </a:solidFill>
                <a:latin typeface="Tahoma"/>
                <a:cs typeface="Tahoma"/>
              </a:rPr>
              <a:t>J</a:t>
            </a:r>
            <a:r>
              <a:rPr sz="900" spc="-75" dirty="0">
                <a:solidFill>
                  <a:srgbClr val="800000"/>
                </a:solidFill>
                <a:latin typeface="Tahoma"/>
                <a:cs typeface="Tahoma"/>
              </a:rPr>
              <a:t>V</a:t>
            </a:r>
            <a:r>
              <a:rPr sz="900" spc="50" dirty="0">
                <a:solidFill>
                  <a:srgbClr val="800000"/>
                </a:solidFill>
                <a:latin typeface="Tahoma"/>
                <a:cs typeface="Tahoma"/>
              </a:rPr>
              <a:t>M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7551" y="8170671"/>
            <a:ext cx="2112264" cy="37490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609413" y="8263128"/>
            <a:ext cx="844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300" cy="341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787">
                <a:tc gridSpan="3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tif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lem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893">
                <a:tc gridSpan="3">
                  <a:txBody>
                    <a:bodyPr/>
                    <a:lstStyle/>
                    <a:p>
                      <a:pPr marL="199390">
                        <a:lnSpc>
                          <a:spcPts val="1260"/>
                        </a:lnSpc>
                        <a:spcBef>
                          <a:spcPts val="535"/>
                        </a:spcBef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Unless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have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seen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exact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scenario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before,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first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step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will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identify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overall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problem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95">
                <a:tc gridSpan="3">
                  <a:txBody>
                    <a:bodyPr/>
                    <a:lstStyle/>
                    <a:p>
                      <a:pPr marL="199390">
                        <a:lnSpc>
                          <a:spcPts val="1280"/>
                        </a:lnSpc>
                      </a:pPr>
                      <a:r>
                        <a:rPr sz="1100" spc="-65" dirty="0">
                          <a:latin typeface="Tahoma"/>
                          <a:cs typeface="Tahoma"/>
                        </a:rPr>
                        <a:t>area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858">
                <a:tc gridSpan="3">
                  <a:txBody>
                    <a:bodyPr/>
                    <a:lstStyle/>
                    <a:p>
                      <a:pPr marL="199390">
                        <a:lnSpc>
                          <a:spcPts val="1250"/>
                        </a:lnSpc>
                        <a:spcBef>
                          <a:spcPts val="340"/>
                        </a:spcBef>
                      </a:pPr>
                      <a:r>
                        <a:rPr sz="1100" spc="-1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provides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number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tools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which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provide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hints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things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working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they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ought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395">
                <a:tc gridSpan="3">
                  <a:txBody>
                    <a:bodyPr/>
                    <a:lstStyle/>
                    <a:p>
                      <a:pPr marL="199390">
                        <a:lnSpc>
                          <a:spcPts val="127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be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472">
                <a:tc gridSpan="3">
                  <a:txBody>
                    <a:bodyPr/>
                    <a:lstStyle/>
                    <a:p>
                      <a:pPr marL="199390">
                        <a:lnSpc>
                          <a:spcPts val="1295"/>
                        </a:lnSpc>
                        <a:spcBef>
                          <a:spcPts val="355"/>
                        </a:spcBef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checking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each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these,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can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identify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any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unexpected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results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which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might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require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deeper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5">
                <a:tc gridSpan="3">
                  <a:txBody>
                    <a:bodyPr/>
                    <a:lstStyle/>
                    <a:p>
                      <a:pPr marL="199390">
                        <a:lnSpc>
                          <a:spcPts val="1315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investigation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68">
                <a:tc gridSpan="3">
                  <a:txBody>
                    <a:bodyPr/>
                    <a:lstStyle/>
                    <a:p>
                      <a:pPr marL="273685" indent="-138430">
                        <a:lnSpc>
                          <a:spcPts val="1170"/>
                        </a:lnSpc>
                        <a:spcBef>
                          <a:spcPts val="830"/>
                        </a:spcBef>
                        <a:buSzPct val="70000"/>
                        <a:buFont typeface="Wingdings"/>
                        <a:buChar char=""/>
                        <a:tabLst>
                          <a:tab pos="274320" algn="l"/>
                          <a:tab pos="4041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Reques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	</a:t>
                      </a:r>
                      <a:r>
                        <a:rPr sz="1050" baseline="7936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050" baseline="7936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050" spc="89" baseline="793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7" baseline="5555" dirty="0">
                          <a:latin typeface="Tahoma"/>
                          <a:cs typeface="Tahoma"/>
                        </a:rPr>
                        <a:t>Reques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500" spc="-127" baseline="55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500" spc="-7" baseline="55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500" spc="-7" baseline="5555" dirty="0">
                          <a:latin typeface="Tahoma"/>
                          <a:cs typeface="Tahoma"/>
                        </a:rPr>
                        <a:t>fo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500" spc="-7" baseline="555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500" spc="-7" baseline="555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500" spc="-127" baseline="55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500" spc="-7" baseline="5555" dirty="0">
                          <a:latin typeface="Tahoma"/>
                          <a:cs typeface="Tahoma"/>
                        </a:rPr>
                        <a:t>oo</a:t>
                      </a:r>
                      <a:r>
                        <a:rPr sz="1500" baseline="5555" dirty="0">
                          <a:latin typeface="Tahoma"/>
                          <a:cs typeface="Tahoma"/>
                        </a:rPr>
                        <a:t>l</a:t>
                      </a:r>
                      <a:endParaRPr sz="1500" baseline="5555">
                        <a:latin typeface="Tahoma"/>
                        <a:cs typeface="Tahoma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451">
                <a:tc gridSpan="3">
                  <a:txBody>
                    <a:bodyPr/>
                    <a:lstStyle/>
                    <a:p>
                      <a:pPr marL="273685" indent="-138430">
                        <a:lnSpc>
                          <a:spcPct val="100000"/>
                        </a:lnSpc>
                        <a:spcBef>
                          <a:spcPts val="25"/>
                        </a:spcBef>
                        <a:buSzPct val="70000"/>
                        <a:buFont typeface="Wingdings"/>
                        <a:buChar char=""/>
                        <a:tabLst>
                          <a:tab pos="274320" algn="l"/>
                          <a:tab pos="1644650" algn="l"/>
                          <a:tab pos="4041140" algn="l"/>
                        </a:tabLst>
                      </a:pPr>
                      <a:r>
                        <a:rPr sz="1500" baseline="-11111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7" baseline="-11111" dirty="0">
                          <a:latin typeface="Tahoma"/>
                          <a:cs typeface="Tahoma"/>
                        </a:rPr>
                        <a:t>cces</a:t>
                      </a:r>
                      <a:r>
                        <a:rPr sz="1500" baseline="-11111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500" spc="-127" baseline="-11111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500" baseline="-11111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500" spc="-7" baseline="-11111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500" baseline="-11111" dirty="0">
                          <a:latin typeface="Tahoma"/>
                          <a:cs typeface="Tahoma"/>
                        </a:rPr>
                        <a:t>g	</a:t>
                      </a:r>
                      <a:r>
                        <a:rPr sz="700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700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7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ug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in	</a:t>
                      </a:r>
                      <a:r>
                        <a:rPr sz="700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700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7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Que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fo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ool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975">
                <a:tc gridSpan="3">
                  <a:txBody>
                    <a:bodyPr/>
                    <a:lstStyle/>
                    <a:p>
                      <a:pPr marL="273685" indent="-13843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70000"/>
                        <a:buFont typeface="Wingdings"/>
                        <a:buChar char=""/>
                        <a:tabLst>
                          <a:tab pos="274320" algn="l"/>
                          <a:tab pos="1644650" algn="l"/>
                          <a:tab pos="4041140" algn="l"/>
                        </a:tabLst>
                      </a:pPr>
                      <a:r>
                        <a:rPr sz="1500" spc="-7" baseline="-16666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500" baseline="-16666" dirty="0">
                          <a:latin typeface="Tahoma"/>
                          <a:cs typeface="Tahoma"/>
                        </a:rPr>
                        <a:t>rr</a:t>
                      </a:r>
                      <a:r>
                        <a:rPr sz="1500" spc="-7" baseline="-16666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500" baseline="-16666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500" spc="-120" baseline="-16666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500" baseline="-16666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500" spc="-7" baseline="-16666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500" baseline="-16666" dirty="0">
                          <a:latin typeface="Tahoma"/>
                          <a:cs typeface="Tahoma"/>
                        </a:rPr>
                        <a:t>g	</a:t>
                      </a:r>
                      <a:r>
                        <a:rPr sz="700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700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7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NewRe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lic	</a:t>
                      </a:r>
                      <a:r>
                        <a:rPr sz="1050" baseline="3968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050" baseline="3968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050" spc="89" baseline="396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7" baseline="2777" dirty="0">
                          <a:latin typeface="Tahoma"/>
                          <a:cs typeface="Tahoma"/>
                        </a:rPr>
                        <a:t>JM</a:t>
                      </a:r>
                      <a:r>
                        <a:rPr sz="1500" baseline="2777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500" spc="-120" baseline="2777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7" baseline="2777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500" baseline="2777" dirty="0">
                          <a:latin typeface="Tahoma"/>
                          <a:cs typeface="Tahoma"/>
                        </a:rPr>
                        <a:t>ans</a:t>
                      </a:r>
                      <a:endParaRPr sz="1500" baseline="2777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2306">
                <a:tc gridSpan="3">
                  <a:txBody>
                    <a:bodyPr/>
                    <a:lstStyle/>
                    <a:p>
                      <a:pPr marL="273685" indent="-138430">
                        <a:lnSpc>
                          <a:spcPct val="100000"/>
                        </a:lnSpc>
                        <a:spcBef>
                          <a:spcPts val="155"/>
                        </a:spcBef>
                        <a:buSzPct val="70000"/>
                        <a:buFont typeface="Wingdings"/>
                        <a:buChar char=""/>
                        <a:tabLst>
                          <a:tab pos="274320" algn="l"/>
                          <a:tab pos="1644650" algn="l"/>
                          <a:tab pos="4041140" algn="l"/>
                        </a:tabLst>
                      </a:pPr>
                      <a:r>
                        <a:rPr sz="1500" spc="-60" baseline="-11111" dirty="0">
                          <a:latin typeface="Tahoma"/>
                          <a:cs typeface="Tahoma"/>
                        </a:rPr>
                        <a:t>Custom</a:t>
                      </a:r>
                      <a:r>
                        <a:rPr sz="1500" spc="-127" baseline="-11111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67" baseline="-11111" dirty="0">
                          <a:latin typeface="Tahoma"/>
                          <a:cs typeface="Tahoma"/>
                        </a:rPr>
                        <a:t>Logs	</a:t>
                      </a:r>
                      <a:r>
                        <a:rPr sz="700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700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7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Operating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System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tools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like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Top	</a:t>
                      </a:r>
                      <a:r>
                        <a:rPr sz="1050" baseline="23809" dirty="0">
                          <a:latin typeface="Wingdings"/>
                          <a:cs typeface="Wingdings"/>
                        </a:rPr>
                        <a:t></a:t>
                      </a:r>
                      <a:r>
                        <a:rPr sz="1050" spc="532" baseline="238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44" baseline="16666" dirty="0">
                          <a:latin typeface="Tahoma"/>
                          <a:cs typeface="Tahoma"/>
                        </a:rPr>
                        <a:t>Profiler</a:t>
                      </a:r>
                      <a:endParaRPr sz="1500" baseline="16666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262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4069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9024" y="8727947"/>
            <a:ext cx="1263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3939" y="5645403"/>
            <a:ext cx="5092700" cy="260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Dig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60000"/>
              </a:lnSpc>
              <a:spcBef>
                <a:spcPts val="370"/>
              </a:spcBef>
            </a:pPr>
            <a:r>
              <a:rPr sz="1100" spc="-60" dirty="0">
                <a:latin typeface="Tahoma"/>
                <a:cs typeface="Tahoma"/>
              </a:rPr>
              <a:t>After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identifying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problem</a:t>
            </a:r>
            <a:r>
              <a:rPr sz="1100" spc="-85" dirty="0">
                <a:latin typeface="Tahoma"/>
                <a:cs typeface="Tahoma"/>
              </a:rPr>
              <a:t> area,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it’s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deeper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understand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cause.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Different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skills</a:t>
            </a:r>
            <a:endParaRPr sz="1100">
              <a:latin typeface="Tahoma"/>
              <a:cs typeface="Tahoma"/>
            </a:endParaRPr>
          </a:p>
          <a:p>
            <a:pPr marR="2165985">
              <a:lnSpc>
                <a:spcPts val="2110"/>
              </a:lnSpc>
              <a:spcBef>
                <a:spcPts val="180"/>
              </a:spcBef>
            </a:pPr>
            <a:r>
              <a:rPr sz="1100" spc="-50" dirty="0">
                <a:latin typeface="Tahoma"/>
                <a:cs typeface="Tahoma"/>
              </a:rPr>
              <a:t>Sometimes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issue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obvious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deeper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inspection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60" dirty="0">
                <a:latin typeface="Tahoma"/>
                <a:cs typeface="Tahoma"/>
              </a:rPr>
              <a:t>ary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ulat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ry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deeper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investigation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disprove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750">
              <a:latin typeface="Tahoma"/>
              <a:cs typeface="Tahoma"/>
            </a:endParaRPr>
          </a:p>
          <a:p>
            <a:pPr marL="814705" lvl="1" indent="-138430">
              <a:lnSpc>
                <a:spcPct val="100000"/>
              </a:lnSpc>
              <a:spcBef>
                <a:spcPts val="5"/>
              </a:spcBef>
              <a:buClr>
                <a:srgbClr val="FBB034"/>
              </a:buClr>
              <a:buSzPct val="70000"/>
              <a:buFont typeface="Wingdings"/>
              <a:buChar char=""/>
              <a:tabLst>
                <a:tab pos="815340" algn="l"/>
              </a:tabLst>
            </a:pPr>
            <a:r>
              <a:rPr sz="1000" spc="-7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h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50" dirty="0">
                <a:latin typeface="Tahoma"/>
                <a:cs typeface="Tahoma"/>
              </a:rPr>
              <a:t>ps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H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p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50" dirty="0">
                <a:latin typeface="Tahoma"/>
                <a:cs typeface="Tahoma"/>
              </a:rPr>
              <a:t>ps</a:t>
            </a:r>
            <a:endParaRPr sz="1000">
              <a:latin typeface="Tahoma"/>
              <a:cs typeface="Tahoma"/>
            </a:endParaRPr>
          </a:p>
          <a:p>
            <a:pPr marL="814705" lvl="1" indent="-138430">
              <a:lnSpc>
                <a:spcPct val="100000"/>
              </a:lnSpc>
              <a:spcBef>
                <a:spcPts val="310"/>
              </a:spcBef>
              <a:buClr>
                <a:srgbClr val="FBB034"/>
              </a:buClr>
              <a:buSzPct val="70000"/>
              <a:buFont typeface="Wingdings"/>
              <a:buChar char=""/>
              <a:tabLst>
                <a:tab pos="815340" algn="l"/>
              </a:tabLst>
            </a:pPr>
            <a:r>
              <a:rPr sz="1000" spc="-30" dirty="0">
                <a:latin typeface="Tahoma"/>
                <a:cs typeface="Tahoma"/>
              </a:rPr>
              <a:t>pmap</a:t>
            </a:r>
            <a:endParaRPr sz="1000">
              <a:latin typeface="Tahoma"/>
              <a:cs typeface="Tahoma"/>
            </a:endParaRPr>
          </a:p>
          <a:p>
            <a:pPr marL="814705" lvl="1" indent="-138430">
              <a:lnSpc>
                <a:spcPct val="100000"/>
              </a:lnSpc>
              <a:spcBef>
                <a:spcPts val="385"/>
              </a:spcBef>
              <a:buClr>
                <a:srgbClr val="FBB034"/>
              </a:buClr>
              <a:buSzPct val="70000"/>
              <a:buFont typeface="Wingdings"/>
              <a:buChar char=""/>
              <a:tabLst>
                <a:tab pos="815340" algn="l"/>
              </a:tabLst>
            </a:pP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35" dirty="0">
                <a:latin typeface="Tahoma"/>
                <a:cs typeface="Tahoma"/>
              </a:rPr>
              <a:t>J</a:t>
            </a:r>
            <a:r>
              <a:rPr sz="1000" spc="-25" dirty="0">
                <a:latin typeface="Tahoma"/>
                <a:cs typeface="Tahoma"/>
              </a:rPr>
              <a:t>ir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G</a:t>
            </a:r>
            <a:r>
              <a:rPr sz="1000" spc="-25" dirty="0">
                <a:latin typeface="Tahoma"/>
                <a:cs typeface="Tahoma"/>
              </a:rPr>
              <a:t>it</a:t>
            </a:r>
            <a:endParaRPr sz="1000">
              <a:latin typeface="Tahoma"/>
              <a:cs typeface="Tahoma"/>
            </a:endParaRPr>
          </a:p>
          <a:p>
            <a:pPr marL="814705" lvl="1" indent="-138430">
              <a:lnSpc>
                <a:spcPct val="100000"/>
              </a:lnSpc>
              <a:spcBef>
                <a:spcPts val="310"/>
              </a:spcBef>
              <a:buClr>
                <a:srgbClr val="FBB034"/>
              </a:buClr>
              <a:buSzPct val="70000"/>
              <a:buFont typeface="Wingdings"/>
              <a:buChar char=""/>
              <a:tabLst>
                <a:tab pos="815340" algn="l"/>
              </a:tabLst>
            </a:pPr>
            <a:r>
              <a:rPr sz="1000" spc="-15" dirty="0">
                <a:latin typeface="Tahoma"/>
                <a:cs typeface="Tahoma"/>
              </a:rPr>
              <a:t>Appli</a:t>
            </a:r>
            <a:r>
              <a:rPr sz="1000" spc="-40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8262" y="4435347"/>
            <a:ext cx="127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820" y="1114660"/>
            <a:ext cx="3760470" cy="24079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dirty="0">
                <a:latin typeface="Times New Roman"/>
                <a:cs typeface="Times New Roman"/>
              </a:rPr>
              <a:t>4</a:t>
            </a:r>
            <a:endParaRPr sz="90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  <a:spcBef>
                <a:spcPts val="484"/>
              </a:spcBef>
            </a:pP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Tooling</a:t>
            </a:r>
            <a:endParaRPr sz="1400">
              <a:latin typeface="Tahoma"/>
              <a:cs typeface="Tahoma"/>
            </a:endParaRPr>
          </a:p>
          <a:p>
            <a:pPr marL="176530"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Available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monitoring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176530" marR="5080">
              <a:lnSpc>
                <a:spcPct val="158200"/>
              </a:lnSpc>
              <a:spcBef>
                <a:spcPts val="20"/>
              </a:spcBef>
            </a:pPr>
            <a:r>
              <a:rPr sz="1100" spc="-45" dirty="0">
                <a:latin typeface="Tahoma"/>
                <a:cs typeface="Tahoma"/>
              </a:rPr>
              <a:t>Tools </a:t>
            </a:r>
            <a:r>
              <a:rPr sz="1100" spc="-30" dirty="0">
                <a:latin typeface="Tahoma"/>
                <a:cs typeface="Tahoma"/>
              </a:rPr>
              <a:t>on </a:t>
            </a:r>
            <a:r>
              <a:rPr sz="1100" spc="-65" dirty="0">
                <a:latin typeface="Tahoma"/>
                <a:cs typeface="Tahoma"/>
              </a:rPr>
              <a:t>OS </a:t>
            </a:r>
            <a:r>
              <a:rPr sz="1100" spc="-40" dirty="0">
                <a:latin typeface="Tahoma"/>
                <a:cs typeface="Tahoma"/>
              </a:rPr>
              <a:t>level </a:t>
            </a:r>
            <a:r>
              <a:rPr sz="1100" spc="-65" dirty="0">
                <a:latin typeface="Tahoma"/>
                <a:cs typeface="Tahoma"/>
              </a:rPr>
              <a:t>(perfmon, </a:t>
            </a:r>
            <a:r>
              <a:rPr sz="1100" spc="-70" dirty="0">
                <a:latin typeface="Tahoma"/>
                <a:cs typeface="Tahoma"/>
              </a:rPr>
              <a:t>iostat, </a:t>
            </a:r>
            <a:r>
              <a:rPr sz="1100" spc="-75" dirty="0">
                <a:latin typeface="Tahoma"/>
                <a:cs typeface="Tahoma"/>
              </a:rPr>
              <a:t>top, netstat, </a:t>
            </a:r>
            <a:r>
              <a:rPr sz="1100" spc="-60" dirty="0">
                <a:latin typeface="Tahoma"/>
                <a:cs typeface="Tahoma"/>
              </a:rPr>
              <a:t>tcpdump, </a:t>
            </a:r>
            <a:r>
              <a:rPr sz="1100" spc="-65" dirty="0">
                <a:latin typeface="Tahoma"/>
                <a:cs typeface="Tahoma"/>
              </a:rPr>
              <a:t>…)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Leverage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threaddumps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(either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kill–QUIT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Felix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Console)</a:t>
            </a:r>
            <a:endParaRPr sz="1100">
              <a:latin typeface="Tahoma"/>
              <a:cs typeface="Tahoma"/>
            </a:endParaRPr>
          </a:p>
          <a:p>
            <a:pPr marL="176530" marR="1664335">
              <a:lnSpc>
                <a:spcPct val="158200"/>
              </a:lnSpc>
              <a:spcBef>
                <a:spcPts val="25"/>
              </a:spcBef>
            </a:pPr>
            <a:r>
              <a:rPr sz="1100" spc="-55" dirty="0">
                <a:latin typeface="Tahoma"/>
                <a:cs typeface="Tahoma"/>
              </a:rPr>
              <a:t>Ga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35" dirty="0">
                <a:latin typeface="Tahoma"/>
                <a:cs typeface="Tahoma"/>
              </a:rPr>
              <a:t>M  </a:t>
            </a:r>
            <a:r>
              <a:rPr sz="1100" spc="-65" dirty="0">
                <a:latin typeface="Tahoma"/>
                <a:cs typeface="Tahoma"/>
              </a:rPr>
              <a:t>request.log</a:t>
            </a:r>
            <a:endParaRPr sz="1100">
              <a:latin typeface="Tahoma"/>
              <a:cs typeface="Tahoma"/>
            </a:endParaRPr>
          </a:p>
          <a:p>
            <a:pPr marL="176530" marR="847725">
              <a:lnSpc>
                <a:spcPct val="160000"/>
              </a:lnSpc>
              <a:spcBef>
                <a:spcPts val="95"/>
              </a:spcBef>
            </a:pPr>
            <a:r>
              <a:rPr sz="1100" spc="-55" dirty="0">
                <a:latin typeface="Tahoma"/>
                <a:cs typeface="Tahoma"/>
              </a:rPr>
              <a:t>End-to-End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monitoring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end-to-end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benchmarks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jVisualVM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9024" y="8727947"/>
            <a:ext cx="125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99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What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‘</a:t>
            </a:r>
            <a:r>
              <a:rPr sz="1100" i="1" spc="-55" dirty="0">
                <a:latin typeface="Trebuchet MS"/>
                <a:cs typeface="Trebuchet MS"/>
              </a:rPr>
              <a:t>Experience</a:t>
            </a:r>
            <a:r>
              <a:rPr sz="1100" i="1" spc="-30" dirty="0">
                <a:latin typeface="Trebuchet MS"/>
                <a:cs typeface="Trebuchet MS"/>
              </a:rPr>
              <a:t> Manager</a:t>
            </a:r>
            <a:r>
              <a:rPr sz="1100" i="1" spc="-4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complex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multi-layered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resp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nsi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cs</a:t>
            </a:r>
            <a:endParaRPr sz="1100">
              <a:latin typeface="Tahoma"/>
              <a:cs typeface="Tahoma"/>
            </a:endParaRPr>
          </a:p>
          <a:p>
            <a:pPr marL="511175" indent="-204470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511175" algn="l"/>
                <a:tab pos="511809" algn="l"/>
              </a:tabLst>
            </a:pPr>
            <a:r>
              <a:rPr sz="1100" spc="-45" dirty="0">
                <a:latin typeface="Tahoma"/>
                <a:cs typeface="Tahoma"/>
              </a:rPr>
              <a:t>Generally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things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don’t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wrong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without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triggering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event</a:t>
            </a:r>
            <a:endParaRPr sz="1100">
              <a:latin typeface="Tahoma"/>
              <a:cs typeface="Tahoma"/>
            </a:endParaRPr>
          </a:p>
          <a:p>
            <a:pPr marL="479425" indent="-172720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480059" algn="l"/>
              </a:tabLst>
            </a:pPr>
            <a:r>
              <a:rPr sz="1100" i="1" spc="-60" dirty="0">
                <a:latin typeface="Trebuchet MS"/>
                <a:cs typeface="Trebuchet MS"/>
              </a:rPr>
              <a:t>Failures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55" dirty="0">
                <a:latin typeface="Trebuchet MS"/>
                <a:cs typeface="Trebuchet MS"/>
              </a:rPr>
              <a:t>in</a:t>
            </a:r>
            <a:r>
              <a:rPr sz="1100" i="1" spc="-35" dirty="0">
                <a:latin typeface="Trebuchet MS"/>
                <a:cs typeface="Trebuchet MS"/>
              </a:rPr>
              <a:t> any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layer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often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65" dirty="0">
                <a:latin typeface="Trebuchet MS"/>
                <a:cs typeface="Trebuchet MS"/>
              </a:rPr>
              <a:t>manifest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45" dirty="0">
                <a:latin typeface="Trebuchet MS"/>
                <a:cs typeface="Trebuchet MS"/>
              </a:rPr>
              <a:t>as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60" dirty="0">
                <a:latin typeface="Trebuchet MS"/>
                <a:cs typeface="Trebuchet MS"/>
              </a:rPr>
              <a:t>visible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45" dirty="0">
                <a:latin typeface="Trebuchet MS"/>
                <a:cs typeface="Trebuchet MS"/>
              </a:rPr>
              <a:t>issues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55" dirty="0">
                <a:latin typeface="Trebuchet MS"/>
                <a:cs typeface="Trebuchet MS"/>
              </a:rPr>
              <a:t>in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the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60" dirty="0">
                <a:latin typeface="Trebuchet MS"/>
                <a:cs typeface="Trebuchet MS"/>
              </a:rPr>
              <a:t>layers</a:t>
            </a:r>
            <a:r>
              <a:rPr sz="1100" i="1" spc="-35" dirty="0">
                <a:latin typeface="Trebuchet MS"/>
                <a:cs typeface="Trebuchet MS"/>
              </a:rPr>
              <a:t> above</a:t>
            </a:r>
            <a:endParaRPr sz="1100">
              <a:latin typeface="Trebuchet MS"/>
              <a:cs typeface="Trebuchet MS"/>
            </a:endParaRPr>
          </a:p>
          <a:p>
            <a:pPr marL="478155" indent="-17145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essi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ssu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9425" indent="-17272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480059" algn="l"/>
              </a:tabLst>
            </a:pPr>
            <a:r>
              <a:rPr sz="1100" i="1" spc="-30" dirty="0">
                <a:latin typeface="Trebuchet MS"/>
                <a:cs typeface="Trebuchet MS"/>
              </a:rPr>
              <a:t>We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40" dirty="0">
                <a:latin typeface="Trebuchet MS"/>
                <a:cs typeface="Trebuchet MS"/>
              </a:rPr>
              <a:t>need </a:t>
            </a:r>
            <a:r>
              <a:rPr sz="1100" i="1" spc="-75" dirty="0">
                <a:latin typeface="Trebuchet MS"/>
                <a:cs typeface="Trebuchet MS"/>
              </a:rPr>
              <a:t>to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track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40" dirty="0">
                <a:latin typeface="Trebuchet MS"/>
                <a:cs typeface="Trebuchet MS"/>
              </a:rPr>
              <a:t>back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from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30" dirty="0">
                <a:latin typeface="Trebuchet MS"/>
                <a:cs typeface="Trebuchet MS"/>
              </a:rPr>
              <a:t>symptoms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to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identify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50" dirty="0">
                <a:latin typeface="Trebuchet MS"/>
                <a:cs typeface="Trebuchet MS"/>
              </a:rPr>
              <a:t>root-cause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1559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52" baseline="46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900" spc="-44" baseline="4629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900" spc="-22" baseline="4629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0624" y="8727947"/>
            <a:ext cx="122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282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uti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ack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55" dirty="0">
                <a:latin typeface="Tahoma"/>
                <a:cs typeface="Tahoma"/>
              </a:rPr>
              <a:t>Designing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solutions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large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Architect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role</a:t>
            </a:r>
            <a:endParaRPr sz="1100">
              <a:latin typeface="Tahoma"/>
              <a:cs typeface="Tahoma"/>
            </a:endParaRPr>
          </a:p>
          <a:p>
            <a:pPr marL="193040" marR="266700">
              <a:lnSpc>
                <a:spcPts val="2020"/>
              </a:lnSpc>
              <a:spcBef>
                <a:spcPts val="155"/>
              </a:spcBef>
            </a:pPr>
            <a:r>
              <a:rPr sz="1100" spc="-40" dirty="0">
                <a:latin typeface="Tahoma"/>
                <a:cs typeface="Tahoma"/>
              </a:rPr>
              <a:t>Solution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designs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detailed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enough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hand-off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partner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Architect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“glass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ball”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questions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short-sighted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design</a:t>
            </a:r>
            <a:endParaRPr sz="1100">
              <a:latin typeface="Tahoma"/>
              <a:cs typeface="Tahoma"/>
            </a:endParaRPr>
          </a:p>
          <a:p>
            <a:pPr marL="193040" marR="605155">
              <a:lnSpc>
                <a:spcPts val="1200"/>
              </a:lnSpc>
              <a:spcBef>
                <a:spcPts val="62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requirements,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understand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possible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technical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impacts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choices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55"/>
              </a:spcBef>
            </a:pPr>
            <a:r>
              <a:rPr sz="1100" spc="-45" dirty="0">
                <a:latin typeface="Tahoma"/>
                <a:cs typeface="Tahoma"/>
              </a:rPr>
              <a:t>Document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assumptions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design: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oun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Implementation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requirements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risks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Infrastructure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requirements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kf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5" dirty="0">
                <a:latin typeface="Tahoma"/>
                <a:cs typeface="Tahoma"/>
              </a:rPr>
              <a:t>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m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2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2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uti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si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gn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ach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roup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wil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ffere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ass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ign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me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t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Pro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uce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some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al-w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so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des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igns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200" spc="-60" dirty="0">
                          <a:latin typeface="Tahoma"/>
                          <a:cs typeface="Tahoma"/>
                        </a:rPr>
                        <a:t>Each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group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will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5" dirty="0">
                          <a:latin typeface="Tahoma"/>
                          <a:cs typeface="Tahoma"/>
                        </a:rPr>
                        <a:t>present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their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task,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0" dirty="0">
                          <a:latin typeface="Tahoma"/>
                          <a:cs typeface="Tahoma"/>
                        </a:rPr>
                        <a:t>solution,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5" dirty="0">
                          <a:latin typeface="Tahoma"/>
                          <a:cs typeface="Tahoma"/>
                        </a:rPr>
                        <a:t>answer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0" dirty="0">
                          <a:latin typeface="Tahoma"/>
                          <a:cs typeface="Tahoma"/>
                        </a:rPr>
                        <a:t>questions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199390" marR="2555240">
                        <a:lnSpc>
                          <a:spcPct val="151700"/>
                        </a:lnSpc>
                        <a:spcBef>
                          <a:spcPts val="12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ke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so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tail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eme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ntati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ad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y  I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rese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omer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8259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68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9" name="object 9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6094412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6094412" y="342900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A0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40747" y="6840994"/>
              <a:ext cx="490220" cy="430530"/>
            </a:xfrm>
            <a:custGeom>
              <a:avLst/>
              <a:gdLst/>
              <a:ahLst/>
              <a:cxnLst/>
              <a:rect l="l" t="t" r="r" b="b"/>
              <a:pathLst>
                <a:path w="490220" h="430529">
                  <a:moveTo>
                    <a:pt x="181140" y="0"/>
                  </a:moveTo>
                  <a:lnTo>
                    <a:pt x="0" y="0"/>
                  </a:lnTo>
                  <a:lnTo>
                    <a:pt x="0" y="430009"/>
                  </a:lnTo>
                  <a:lnTo>
                    <a:pt x="181140" y="0"/>
                  </a:lnTo>
                  <a:close/>
                </a:path>
                <a:path w="490220" h="430529">
                  <a:moveTo>
                    <a:pt x="360260" y="429983"/>
                  </a:moveTo>
                  <a:lnTo>
                    <a:pt x="244906" y="158470"/>
                  </a:lnTo>
                  <a:lnTo>
                    <a:pt x="165760" y="343509"/>
                  </a:lnTo>
                  <a:lnTo>
                    <a:pt x="250164" y="343509"/>
                  </a:lnTo>
                  <a:lnTo>
                    <a:pt x="284657" y="429983"/>
                  </a:lnTo>
                  <a:lnTo>
                    <a:pt x="360260" y="429983"/>
                  </a:lnTo>
                  <a:close/>
                </a:path>
                <a:path w="490220" h="430529">
                  <a:moveTo>
                    <a:pt x="489673" y="0"/>
                  </a:moveTo>
                  <a:lnTo>
                    <a:pt x="308673" y="0"/>
                  </a:lnTo>
                  <a:lnTo>
                    <a:pt x="489673" y="430009"/>
                  </a:lnTo>
                  <a:lnTo>
                    <a:pt x="489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0200" y="7346676"/>
              <a:ext cx="489614" cy="1633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269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8074" y="44353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01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ific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cA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n)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Overlaid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60" dirty="0">
                <a:latin typeface="Tahoma"/>
                <a:cs typeface="Tahoma"/>
              </a:rPr>
              <a:t>Inherited</a:t>
            </a:r>
            <a:r>
              <a:rPr sz="1100" spc="1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(sling:resourceSuperType)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Used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directly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(sling:resourceType)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bs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80" dirty="0">
                <a:latin typeface="Tahoma"/>
                <a:cs typeface="Tahoma"/>
              </a:rPr>
              <a:t>sa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apps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leverage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marked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Public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6136" y="1909063"/>
              <a:ext cx="2526791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4548" y="2006600"/>
              <a:ext cx="2230983" cy="5814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34543" y="2367034"/>
              <a:ext cx="2223770" cy="104775"/>
            </a:xfrm>
            <a:custGeom>
              <a:avLst/>
              <a:gdLst/>
              <a:ahLst/>
              <a:cxnLst/>
              <a:rect l="l" t="t" r="r" b="b"/>
              <a:pathLst>
                <a:path w="2223770" h="104775">
                  <a:moveTo>
                    <a:pt x="0" y="0"/>
                  </a:moveTo>
                  <a:lnTo>
                    <a:pt x="2223401" y="0"/>
                  </a:lnTo>
                  <a:lnTo>
                    <a:pt x="2223401" y="104432"/>
                  </a:lnTo>
                  <a:lnTo>
                    <a:pt x="0" y="104432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7693" y="8727947"/>
            <a:ext cx="88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1239" y="5645403"/>
            <a:ext cx="3536315" cy="1368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ific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100" spc="-35" dirty="0">
                <a:latin typeface="Tahoma"/>
                <a:cs typeface="Tahoma"/>
              </a:rPr>
              <a:t>Final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(granite:FinalArea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mixin)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directly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(sling:resourceType)</a:t>
            </a:r>
            <a:endParaRPr sz="1100">
              <a:latin typeface="Tahoma"/>
              <a:cs typeface="Tahoma"/>
            </a:endParaRPr>
          </a:p>
          <a:p>
            <a:pPr marL="297815" marR="1108075" indent="-171450">
              <a:lnSpc>
                <a:spcPts val="1200"/>
              </a:lnSpc>
              <a:spcBef>
                <a:spcPts val="62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0" dirty="0">
                <a:latin typeface="Tahoma"/>
                <a:cs typeface="Tahoma"/>
              </a:rPr>
              <a:t>Ch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ld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1239" y="7533576"/>
            <a:ext cx="2811780" cy="8667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00" spc="-60" dirty="0">
                <a:latin typeface="Tahoma"/>
                <a:cs typeface="Tahoma"/>
              </a:rPr>
              <a:t>Internal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(granite:InternalArea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mixin)</a:t>
            </a:r>
            <a:endParaRPr sz="1100">
              <a:latin typeface="Tahoma"/>
              <a:cs typeface="Tahoma"/>
            </a:endParaRPr>
          </a:p>
          <a:p>
            <a:pPr marL="298450" indent="-17208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99085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98450" marR="532130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299085" algn="l"/>
              </a:tabLst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55" dirty="0">
                <a:latin typeface="Tahoma"/>
                <a:cs typeface="Tahoma"/>
              </a:rPr>
              <a:t>Manager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2711" y="6024880"/>
              <a:ext cx="2523743" cy="11643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9917" y="6121615"/>
              <a:ext cx="2230983" cy="8710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69916" y="6644717"/>
              <a:ext cx="2233295" cy="109220"/>
            </a:xfrm>
            <a:custGeom>
              <a:avLst/>
              <a:gdLst/>
              <a:ahLst/>
              <a:cxnLst/>
              <a:rect l="l" t="t" r="r" b="b"/>
              <a:pathLst>
                <a:path w="2233295" h="109220">
                  <a:moveTo>
                    <a:pt x="0" y="0"/>
                  </a:moveTo>
                  <a:lnTo>
                    <a:pt x="2232686" y="0"/>
                  </a:lnTo>
                  <a:lnTo>
                    <a:pt x="2232686" y="108779"/>
                  </a:lnTo>
                  <a:lnTo>
                    <a:pt x="0" y="108779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2711" y="7350760"/>
              <a:ext cx="2523743" cy="11673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9917" y="7448943"/>
              <a:ext cx="2230983" cy="8710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69916" y="7853875"/>
              <a:ext cx="2233295" cy="118745"/>
            </a:xfrm>
            <a:custGeom>
              <a:avLst/>
              <a:gdLst/>
              <a:ahLst/>
              <a:cxnLst/>
              <a:rect l="l" t="t" r="r" b="b"/>
              <a:pathLst>
                <a:path w="2233295" h="118745">
                  <a:moveTo>
                    <a:pt x="0" y="0"/>
                  </a:moveTo>
                  <a:lnTo>
                    <a:pt x="2232686" y="0"/>
                  </a:lnTo>
                  <a:lnTo>
                    <a:pt x="2232686" y="118340"/>
                  </a:lnTo>
                  <a:lnTo>
                    <a:pt x="0" y="118340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29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855" y="44353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2580640" cy="2663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ific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100" spc="-60" dirty="0">
                <a:latin typeface="Tahoma"/>
                <a:cs typeface="Tahoma"/>
              </a:rPr>
              <a:t>Abstract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(granite:AbstractArea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mixin)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97815" marR="264795" indent="-171450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cl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ssi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5" dirty="0">
                <a:latin typeface="Tahoma"/>
                <a:cs typeface="Tahoma"/>
              </a:rPr>
              <a:t>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5" dirty="0">
                <a:latin typeface="Tahoma"/>
                <a:cs typeface="Tahoma"/>
              </a:rPr>
              <a:t>hierarchy</a:t>
            </a:r>
            <a:endParaRPr sz="1100">
              <a:latin typeface="Tahoma"/>
              <a:cs typeface="Tahoma"/>
            </a:endParaRPr>
          </a:p>
          <a:p>
            <a:pPr marL="297815" marR="5080" indent="-171450">
              <a:lnSpc>
                <a:spcPts val="1300"/>
              </a:lnSpc>
              <a:spcBef>
                <a:spcPts val="59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008" y="1985263"/>
              <a:ext cx="2642616" cy="865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017" y="2083028"/>
              <a:ext cx="2346137" cy="5712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53017" y="2457671"/>
              <a:ext cx="2348230" cy="114935"/>
            </a:xfrm>
            <a:custGeom>
              <a:avLst/>
              <a:gdLst/>
              <a:ahLst/>
              <a:cxnLst/>
              <a:rect l="l" t="t" r="r" b="b"/>
              <a:pathLst>
                <a:path w="2348229" h="114935">
                  <a:moveTo>
                    <a:pt x="0" y="0"/>
                  </a:moveTo>
                  <a:lnTo>
                    <a:pt x="2347921" y="0"/>
                  </a:lnTo>
                  <a:lnTo>
                    <a:pt x="2347921" y="114386"/>
                  </a:lnTo>
                  <a:lnTo>
                    <a:pt x="0" y="114386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54856" y="8727947"/>
            <a:ext cx="736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3939" y="5645403"/>
            <a:ext cx="2416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ific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t.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49729" y="6247384"/>
            <a:ext cx="5793105" cy="2251710"/>
            <a:chOff x="1049729" y="6247384"/>
            <a:chExt cx="5793105" cy="225171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352" y="6247384"/>
              <a:ext cx="4788408" cy="17465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3513" y="6345433"/>
              <a:ext cx="4492063" cy="14516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56396" y="6997462"/>
              <a:ext cx="1340485" cy="1494790"/>
            </a:xfrm>
            <a:custGeom>
              <a:avLst/>
              <a:gdLst/>
              <a:ahLst/>
              <a:cxnLst/>
              <a:rect l="l" t="t" r="r" b="b"/>
              <a:pathLst>
                <a:path w="1340485" h="1494790">
                  <a:moveTo>
                    <a:pt x="1340281" y="0"/>
                  </a:moveTo>
                  <a:lnTo>
                    <a:pt x="707783" y="983665"/>
                  </a:lnTo>
                  <a:lnTo>
                    <a:pt x="0" y="983665"/>
                  </a:lnTo>
                  <a:lnTo>
                    <a:pt x="0" y="1494485"/>
                  </a:lnTo>
                  <a:lnTo>
                    <a:pt x="1213345" y="1494485"/>
                  </a:lnTo>
                  <a:lnTo>
                    <a:pt x="1213345" y="983665"/>
                  </a:lnTo>
                  <a:lnTo>
                    <a:pt x="1011123" y="983665"/>
                  </a:lnTo>
                  <a:lnTo>
                    <a:pt x="134028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6396" y="6996721"/>
              <a:ext cx="1341755" cy="1496060"/>
            </a:xfrm>
            <a:custGeom>
              <a:avLst/>
              <a:gdLst/>
              <a:ahLst/>
              <a:cxnLst/>
              <a:rect l="l" t="t" r="r" b="b"/>
              <a:pathLst>
                <a:path w="1341755" h="1496059">
                  <a:moveTo>
                    <a:pt x="0" y="984407"/>
                  </a:moveTo>
                  <a:lnTo>
                    <a:pt x="708324" y="984407"/>
                  </a:lnTo>
                  <a:lnTo>
                    <a:pt x="1341294" y="0"/>
                  </a:lnTo>
                  <a:lnTo>
                    <a:pt x="1011891" y="984407"/>
                  </a:lnTo>
                  <a:lnTo>
                    <a:pt x="1214270" y="984407"/>
                  </a:lnTo>
                  <a:lnTo>
                    <a:pt x="1214270" y="1069607"/>
                  </a:lnTo>
                  <a:lnTo>
                    <a:pt x="1214270" y="1197410"/>
                  </a:lnTo>
                  <a:lnTo>
                    <a:pt x="1214270" y="1495614"/>
                  </a:lnTo>
                  <a:lnTo>
                    <a:pt x="1011891" y="1495614"/>
                  </a:lnTo>
                  <a:lnTo>
                    <a:pt x="708324" y="1495614"/>
                  </a:lnTo>
                  <a:lnTo>
                    <a:pt x="0" y="1495614"/>
                  </a:lnTo>
                  <a:lnTo>
                    <a:pt x="0" y="1197410"/>
                  </a:lnTo>
                  <a:lnTo>
                    <a:pt x="0" y="1069607"/>
                  </a:lnTo>
                  <a:lnTo>
                    <a:pt x="0" y="98440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71342" y="8012867"/>
            <a:ext cx="996315" cy="4343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27329" marR="5080" indent="-227965">
              <a:lnSpc>
                <a:spcPct val="96200"/>
              </a:lnSpc>
              <a:spcBef>
                <a:spcPts val="140"/>
              </a:spcBef>
            </a:pPr>
            <a:r>
              <a:rPr sz="950" b="1" i="1" spc="-180" dirty="0">
                <a:solidFill>
                  <a:srgbClr val="FFFFFF"/>
                </a:solidFill>
                <a:latin typeface="Verdana"/>
                <a:cs typeface="Verdana"/>
              </a:rPr>
              <a:t>Gr</a:t>
            </a:r>
            <a:r>
              <a:rPr sz="950" b="1" i="1" spc="-1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50" b="1" i="1" spc="-1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50" b="1" i="1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50" b="1" i="1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50" b="1" i="1" spc="-1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950" b="1" i="1" spc="-2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50" b="1" i="1" spc="-1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50" b="1" i="1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50" b="1" i="1" spc="-1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50" b="1" i="1" spc="-1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50" b="1" i="1" spc="-1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50" b="1" i="1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50" b="1" i="1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50" b="1" i="1" spc="-1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50" b="1" i="1" spc="-13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Visu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Cue</a:t>
            </a:r>
            <a:r>
              <a:rPr sz="900" spc="-110" dirty="0">
                <a:solidFill>
                  <a:srgbClr val="FFFFFF"/>
                </a:solidFill>
                <a:latin typeface="Tahoma"/>
                <a:cs typeface="Tahoma"/>
              </a:rPr>
              <a:t>: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9293" y="44353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548630" cy="174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Apache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Sling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Context-Aware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support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different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contexts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those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contexts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Different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contexts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00" dirty="0">
                <a:latin typeface="Tahoma"/>
                <a:cs typeface="Tahoma"/>
              </a:rPr>
              <a:t>=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sites,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regions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tenants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100">
              <a:latin typeface="Tahoma"/>
              <a:cs typeface="Tahoma"/>
            </a:endParaRPr>
          </a:p>
          <a:p>
            <a:pPr marR="129539">
              <a:lnSpc>
                <a:spcPts val="1300"/>
              </a:lnSpc>
            </a:pPr>
            <a:r>
              <a:rPr sz="1100" spc="-50" dirty="0">
                <a:latin typeface="Tahoma"/>
                <a:cs typeface="Tahoma"/>
              </a:rPr>
              <a:t>Some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parameters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shared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among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contexts,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inheritance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nested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contexts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global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fallback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values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supported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assumption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context-aware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searched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8836" y="8727947"/>
            <a:ext cx="85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33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Awa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fig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 marR="1981835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overlaid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multiple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times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790" marR="325564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70" dirty="0">
                <a:latin typeface="Trebuchet MS"/>
                <a:cs typeface="Trebuchet MS"/>
              </a:rPr>
              <a:t>/</a:t>
            </a:r>
            <a:r>
              <a:rPr sz="1100" i="1" spc="-95" dirty="0">
                <a:latin typeface="Trebuchet MS"/>
                <a:cs typeface="Trebuchet MS"/>
              </a:rPr>
              <a:t>l</a:t>
            </a:r>
            <a:r>
              <a:rPr sz="1100" i="1" spc="-40" dirty="0">
                <a:latin typeface="Trebuchet MS"/>
                <a:cs typeface="Trebuchet MS"/>
              </a:rPr>
              <a:t>i</a:t>
            </a:r>
            <a:r>
              <a:rPr sz="1100" i="1" spc="-75" dirty="0">
                <a:latin typeface="Trebuchet MS"/>
                <a:cs typeface="Trebuchet MS"/>
              </a:rPr>
              <a:t>b</a:t>
            </a:r>
            <a:r>
              <a:rPr sz="1100" i="1" spc="-70" dirty="0">
                <a:latin typeface="Trebuchet MS"/>
                <a:cs typeface="Trebuchet MS"/>
              </a:rPr>
              <a:t>s/s</a:t>
            </a:r>
            <a:r>
              <a:rPr sz="1100" i="1" spc="-80" dirty="0">
                <a:latin typeface="Trebuchet MS"/>
                <a:cs typeface="Trebuchet MS"/>
              </a:rPr>
              <a:t>e</a:t>
            </a:r>
            <a:r>
              <a:rPr sz="1100" i="1" spc="-135" dirty="0">
                <a:latin typeface="Trebuchet MS"/>
                <a:cs typeface="Trebuchet MS"/>
              </a:rPr>
              <a:t>tt</a:t>
            </a:r>
            <a:r>
              <a:rPr sz="1100" i="1" spc="-35" dirty="0">
                <a:latin typeface="Trebuchet MS"/>
                <a:cs typeface="Trebuchet MS"/>
              </a:rPr>
              <a:t>ing</a:t>
            </a:r>
            <a:r>
              <a:rPr sz="1100" i="1" spc="-40" dirty="0">
                <a:latin typeface="Trebuchet MS"/>
                <a:cs typeface="Trebuchet MS"/>
              </a:rPr>
              <a:t>s</a:t>
            </a:r>
            <a:r>
              <a:rPr sz="1100" i="1" spc="-45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20" dirty="0">
                <a:latin typeface="Trebuchet MS"/>
                <a:cs typeface="Trebuchet MS"/>
              </a:rPr>
              <a:t>/</a:t>
            </a:r>
            <a:r>
              <a:rPr sz="1100" i="1" spc="-114" dirty="0">
                <a:latin typeface="Trebuchet MS"/>
                <a:cs typeface="Trebuchet MS"/>
              </a:rPr>
              <a:t>a</a:t>
            </a:r>
            <a:r>
              <a:rPr sz="1100" i="1" spc="-30" dirty="0">
                <a:latin typeface="Trebuchet MS"/>
                <a:cs typeface="Trebuchet MS"/>
              </a:rPr>
              <a:t>pp</a:t>
            </a:r>
            <a:r>
              <a:rPr sz="1100" i="1" spc="-70" dirty="0">
                <a:latin typeface="Trebuchet MS"/>
                <a:cs typeface="Trebuchet MS"/>
              </a:rPr>
              <a:t>s/s</a:t>
            </a:r>
            <a:r>
              <a:rPr sz="1100" i="1" spc="-80" dirty="0">
                <a:latin typeface="Trebuchet MS"/>
                <a:cs typeface="Trebuchet MS"/>
              </a:rPr>
              <a:t>e</a:t>
            </a:r>
            <a:r>
              <a:rPr sz="1100" i="1" spc="-135" dirty="0">
                <a:latin typeface="Trebuchet MS"/>
                <a:cs typeface="Trebuchet MS"/>
              </a:rPr>
              <a:t>tt</a:t>
            </a:r>
            <a:r>
              <a:rPr sz="1100" i="1" spc="-35" dirty="0">
                <a:latin typeface="Trebuchet MS"/>
                <a:cs typeface="Trebuchet MS"/>
              </a:rPr>
              <a:t>ing</a:t>
            </a:r>
            <a:r>
              <a:rPr sz="1100" i="1" spc="-40" dirty="0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  <a:p>
            <a:pPr marL="478790" marR="2896235" indent="-172085">
              <a:lnSpc>
                <a:spcPts val="1300"/>
              </a:lnSpc>
              <a:spcBef>
                <a:spcPts val="71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20" dirty="0">
                <a:latin typeface="Trebuchet MS"/>
                <a:cs typeface="Trebuchet MS"/>
              </a:rPr>
              <a:t>/</a:t>
            </a:r>
            <a:r>
              <a:rPr sz="1100" i="1" spc="-114" dirty="0">
                <a:latin typeface="Trebuchet MS"/>
                <a:cs typeface="Trebuchet MS"/>
              </a:rPr>
              <a:t>a</a:t>
            </a:r>
            <a:r>
              <a:rPr sz="1100" i="1" spc="-30" dirty="0">
                <a:latin typeface="Trebuchet MS"/>
                <a:cs typeface="Trebuchet MS"/>
              </a:rPr>
              <a:t>pp</a:t>
            </a:r>
            <a:r>
              <a:rPr sz="1100" i="1" spc="-70" dirty="0">
                <a:latin typeface="Trebuchet MS"/>
                <a:cs typeface="Trebuchet MS"/>
              </a:rPr>
              <a:t>s/s</a:t>
            </a:r>
            <a:r>
              <a:rPr sz="1100" i="1" spc="-80" dirty="0">
                <a:latin typeface="Trebuchet MS"/>
                <a:cs typeface="Trebuchet MS"/>
              </a:rPr>
              <a:t>e</a:t>
            </a:r>
            <a:r>
              <a:rPr sz="1100" i="1" spc="-135" dirty="0">
                <a:latin typeface="Trebuchet MS"/>
                <a:cs typeface="Trebuchet MS"/>
              </a:rPr>
              <a:t>tt</a:t>
            </a:r>
            <a:r>
              <a:rPr sz="1100" i="1" spc="-35" dirty="0">
                <a:latin typeface="Trebuchet MS"/>
                <a:cs typeface="Trebuchet MS"/>
              </a:rPr>
              <a:t>ing</a:t>
            </a:r>
            <a:r>
              <a:rPr sz="1100" i="1" spc="-40" dirty="0">
                <a:latin typeface="Trebuchet MS"/>
                <a:cs typeface="Trebuchet MS"/>
              </a:rPr>
              <a:t>s</a:t>
            </a:r>
            <a:r>
              <a:rPr sz="1100" i="1" spc="-45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120" dirty="0">
                <a:latin typeface="Trebuchet MS"/>
                <a:cs typeface="Trebuchet MS"/>
              </a:rPr>
              <a:t>/</a:t>
            </a:r>
            <a:r>
              <a:rPr sz="1100" i="1" spc="-95" dirty="0">
                <a:latin typeface="Trebuchet MS"/>
                <a:cs typeface="Trebuchet MS"/>
              </a:rPr>
              <a:t>c</a:t>
            </a:r>
            <a:r>
              <a:rPr sz="1100" i="1" dirty="0">
                <a:latin typeface="Trebuchet MS"/>
                <a:cs typeface="Trebuchet MS"/>
              </a:rPr>
              <a:t>o</a:t>
            </a:r>
            <a:r>
              <a:rPr sz="1100" i="1" spc="-85" dirty="0">
                <a:latin typeface="Trebuchet MS"/>
                <a:cs typeface="Trebuchet MS"/>
              </a:rPr>
              <a:t>nf</a:t>
            </a:r>
            <a:endParaRPr sz="1100">
              <a:latin typeface="Trebuchet MS"/>
              <a:cs typeface="Trebuchet MS"/>
            </a:endParaRPr>
          </a:p>
          <a:p>
            <a:pPr marL="478790" marR="1910080" indent="-172085">
              <a:lnSpc>
                <a:spcPts val="1300"/>
              </a:lnSpc>
              <a:spcBef>
                <a:spcPts val="59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global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folder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under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i="1" spc="-80" dirty="0">
                <a:latin typeface="Trebuchet MS"/>
                <a:cs typeface="Trebuchet MS"/>
              </a:rPr>
              <a:t>/conf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overlaid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specific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"tenant”,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"site”,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“app”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example,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80" dirty="0">
                <a:latin typeface="Trebuchet MS"/>
                <a:cs typeface="Trebuchet MS"/>
              </a:rPr>
              <a:t>/conf/we-retail/settings</a:t>
            </a:r>
            <a:r>
              <a:rPr sz="1100" spc="-8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0072" y="7835392"/>
              <a:ext cx="1804416" cy="950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9411" y="7934135"/>
              <a:ext cx="1508963" cy="6542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0263" y="5842000"/>
              <a:ext cx="1764791" cy="2270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8917" y="5940425"/>
              <a:ext cx="1470494" cy="19764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8836" y="8727947"/>
            <a:ext cx="85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35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939" y="5645403"/>
            <a:ext cx="5589905" cy="262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60000"/>
              </a:lnSpc>
              <a:spcBef>
                <a:spcPts val="370"/>
              </a:spcBef>
            </a:pPr>
            <a:r>
              <a:rPr sz="1100" spc="-85" dirty="0">
                <a:latin typeface="Tahoma"/>
                <a:cs typeface="Tahoma"/>
              </a:rPr>
              <a:t>REST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software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architecture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style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distributed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hypermedia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World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Wide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Web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represented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addressable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R="777875" indent="113664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interface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transfers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state,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example,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reading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state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RE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11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114" dirty="0">
                <a:latin typeface="Tahoma"/>
                <a:cs typeface="Tahoma"/>
              </a:rPr>
              <a:t>RI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TT</a:t>
            </a:r>
            <a:r>
              <a:rPr sz="1100" spc="-25" dirty="0">
                <a:latin typeface="Tahoma"/>
                <a:cs typeface="Tahoma"/>
              </a:rPr>
              <a:t>P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35" dirty="0">
                <a:latin typeface="Tahoma"/>
                <a:cs typeface="Tahoma"/>
              </a:rPr>
              <a:t>Ap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RE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11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6855" y="44353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36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47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Key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ipl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Content-oriented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(JCR-based)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RESTful</a:t>
            </a:r>
            <a:endParaRPr sz="1100">
              <a:latin typeface="Tahoma"/>
              <a:cs typeface="Tahoma"/>
            </a:endParaRPr>
          </a:p>
          <a:p>
            <a:pPr marL="193040" marR="2629535">
              <a:lnSpc>
                <a:spcPts val="2210"/>
              </a:lnSpc>
              <a:spcBef>
                <a:spcPts val="100"/>
              </a:spcBef>
            </a:pP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resource-oriented,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every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URL.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essi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marR="230504" indent="-171450">
              <a:lnSpc>
                <a:spcPts val="1300"/>
              </a:lnSpc>
              <a:spcBef>
                <a:spcPts val="409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Checking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whether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URL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resolves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object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(resource)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script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found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render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CR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0436" y="8727947"/>
            <a:ext cx="82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0" dirty="0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sta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ame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wo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934" y="5990716"/>
              <a:ext cx="5139545" cy="25718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693" y="4435347"/>
            <a:ext cx="88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39" y="2619755"/>
            <a:ext cx="4580890" cy="16230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184150" algn="l"/>
              </a:tabLst>
            </a:pPr>
            <a:r>
              <a:rPr sz="1000" spc="-65" dirty="0">
                <a:latin typeface="Tahoma"/>
                <a:cs typeface="Tahoma"/>
              </a:rPr>
              <a:t>where: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380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50" dirty="0">
                <a:latin typeface="Tahoma"/>
                <a:cs typeface="Tahoma"/>
              </a:rPr>
              <a:t>Protocol: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14" dirty="0">
                <a:latin typeface="Tahoma"/>
                <a:cs typeface="Tahoma"/>
              </a:rPr>
              <a:t>Is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Hypertext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Transfer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Protocol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(HTTP)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409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25" dirty="0">
                <a:latin typeface="Tahoma"/>
                <a:cs typeface="Tahoma"/>
              </a:rPr>
              <a:t>Ho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we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310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40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I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s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ec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re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ere</a:t>
            </a:r>
            <a:r>
              <a:rPr sz="1000" spc="-40" dirty="0">
                <a:latin typeface="Tahoma"/>
                <a:cs typeface="Tahoma"/>
              </a:rPr>
              <a:t>d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385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65" dirty="0">
                <a:latin typeface="Tahoma"/>
                <a:cs typeface="Tahoma"/>
              </a:rPr>
              <a:t>Selector(s):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14" dirty="0">
                <a:latin typeface="Tahoma"/>
                <a:cs typeface="Tahoma"/>
              </a:rPr>
              <a:t>Is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alternative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methods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of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rendering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content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315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60" dirty="0">
                <a:latin typeface="Tahoma"/>
                <a:cs typeface="Tahoma"/>
              </a:rPr>
              <a:t>Extension: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14" dirty="0">
                <a:latin typeface="Tahoma"/>
                <a:cs typeface="Tahoma"/>
              </a:rPr>
              <a:t>Is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content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format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that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also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specifies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script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rendering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380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80" dirty="0">
                <a:latin typeface="Tahoma"/>
                <a:cs typeface="Tahoma"/>
              </a:rPr>
              <a:t>Suffix: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Can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specify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additional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information</a:t>
            </a:r>
            <a:endParaRPr sz="1000">
              <a:latin typeface="Tahoma"/>
              <a:cs typeface="Tahoma"/>
            </a:endParaRPr>
          </a:p>
          <a:p>
            <a:pPr marL="356235" lvl="1" indent="-172720">
              <a:lnSpc>
                <a:spcPct val="100000"/>
              </a:lnSpc>
              <a:spcBef>
                <a:spcPts val="409"/>
              </a:spcBef>
              <a:buClr>
                <a:srgbClr val="262626"/>
              </a:buClr>
              <a:buFont typeface="Segoe UI Symbol"/>
              <a:buChar char="-"/>
              <a:tabLst>
                <a:tab pos="356870" algn="l"/>
              </a:tabLst>
            </a:pPr>
            <a:r>
              <a:rPr sz="1000" spc="-25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90" dirty="0">
                <a:latin typeface="Tahoma"/>
                <a:cs typeface="Tahoma"/>
              </a:rPr>
              <a:t>(s):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q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y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mi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312356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RL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000" spc="-60" dirty="0">
                <a:latin typeface="Tahoma"/>
                <a:cs typeface="Tahoma"/>
              </a:rPr>
              <a:t>Example:</a:t>
            </a:r>
            <a:endParaRPr sz="1000">
              <a:latin typeface="Tahoma"/>
              <a:cs typeface="Tahoma"/>
            </a:endParaRPr>
          </a:p>
          <a:p>
            <a:pPr marL="298450" indent="-17145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298450" algn="l"/>
              </a:tabLst>
            </a:pPr>
            <a:r>
              <a:rPr sz="1000" spc="-45" dirty="0">
                <a:latin typeface="Tahoma"/>
                <a:cs typeface="Tahoma"/>
              </a:rPr>
              <a:t>UR</a:t>
            </a:r>
            <a:r>
              <a:rPr sz="1000" spc="-35" dirty="0">
                <a:latin typeface="Tahoma"/>
                <a:cs typeface="Tahoma"/>
              </a:rPr>
              <a:t>L</a:t>
            </a:r>
            <a:r>
              <a:rPr sz="1000" spc="-150" dirty="0">
                <a:latin typeface="Tahoma"/>
                <a:cs typeface="Tahoma"/>
              </a:rPr>
              <a:t>: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</a:t>
            </a:r>
            <a:r>
              <a:rPr sz="10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10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</a:t>
            </a:r>
            <a:r>
              <a:rPr sz="1000" u="sng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: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//</a:t>
            </a:r>
            <a:r>
              <a:rPr sz="10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m</a:t>
            </a:r>
            <a:r>
              <a:rPr sz="10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y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</a:t>
            </a:r>
            <a:r>
              <a:rPr sz="10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o</a:t>
            </a:r>
            <a:r>
              <a:rPr sz="1000" u="sng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</a:t>
            </a:r>
            <a:r>
              <a:rPr sz="10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/</a:t>
            </a:r>
            <a:r>
              <a:rPr sz="10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oo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l</a:t>
            </a:r>
            <a:r>
              <a:rPr sz="1000" u="sng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/</a:t>
            </a:r>
            <a:r>
              <a:rPr sz="1000" u="sng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</a:t>
            </a:r>
            <a:r>
              <a:rPr sz="10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y</a:t>
            </a:r>
            <a:r>
              <a:rPr sz="1000" u="sng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.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</a:t>
            </a:r>
            <a:r>
              <a:rPr sz="10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r</a:t>
            </a:r>
            <a:r>
              <a:rPr sz="10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i</a:t>
            </a:r>
            <a:r>
              <a:rPr sz="10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n</a:t>
            </a:r>
            <a:r>
              <a:rPr sz="10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a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b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l</a:t>
            </a:r>
            <a:r>
              <a:rPr sz="1000" u="sng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e.</a:t>
            </a: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a</a:t>
            </a:r>
            <a:r>
              <a:rPr sz="10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4</a:t>
            </a:r>
            <a:r>
              <a:rPr sz="1000" u="sng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.</a:t>
            </a:r>
            <a:r>
              <a:rPr sz="10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</a:t>
            </a:r>
            <a:r>
              <a:rPr sz="10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t</a:t>
            </a:r>
            <a:r>
              <a:rPr sz="10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m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l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/</a:t>
            </a:r>
            <a:r>
              <a:rPr sz="10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a</a:t>
            </a:r>
            <a:r>
              <a:rPr sz="10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/</a:t>
            </a:r>
            <a:r>
              <a:rPr sz="10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b</a:t>
            </a:r>
            <a:r>
              <a:rPr sz="1000" u="sng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?</a:t>
            </a:r>
            <a:r>
              <a:rPr sz="1000" u="sng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x</a:t>
            </a:r>
            <a:r>
              <a:rPr sz="1000" u="sng" spc="-1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=</a:t>
            </a:r>
            <a:r>
              <a:rPr sz="1000" u="sng" spc="-2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1</a:t>
            </a:r>
            <a:r>
              <a:rPr sz="1000" u="sng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307531" y="2226579"/>
          <a:ext cx="5150483" cy="396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8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9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827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-9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Protocol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Host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Conten</a:t>
                      </a:r>
                      <a:r>
                        <a:rPr sz="950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50" i="1" spc="-6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i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950" i="1" spc="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950" i="1" spc="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50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Selector(s)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Extension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Suffix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50" i="1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Param(s)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BB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70" dirty="0">
                          <a:latin typeface="Tahoma"/>
                          <a:cs typeface="Tahoma"/>
                        </a:rPr>
                        <a:t>http://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55" dirty="0">
                          <a:latin typeface="Tahoma"/>
                          <a:cs typeface="Tahoma"/>
                        </a:rPr>
                        <a:t>myhost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60" dirty="0">
                          <a:latin typeface="Tahoma"/>
                          <a:cs typeface="Tahoma"/>
                        </a:rPr>
                        <a:t>Tools/spy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75" dirty="0">
                          <a:latin typeface="Tahoma"/>
                          <a:cs typeface="Tahoma"/>
                        </a:rPr>
                        <a:t>.printable.a4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40" dirty="0">
                          <a:latin typeface="Tahoma"/>
                          <a:cs typeface="Tahoma"/>
                        </a:rPr>
                        <a:t>html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/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60" dirty="0">
                          <a:latin typeface="Tahoma"/>
                          <a:cs typeface="Tahoma"/>
                        </a:rPr>
                        <a:t>a/b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?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000" spc="-155" dirty="0">
                          <a:latin typeface="Tahoma"/>
                          <a:cs typeface="Tahoma"/>
                        </a:rPr>
                        <a:t>X=12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D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7312" y="87279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39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899" y="5645403"/>
            <a:ext cx="6070600" cy="177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Or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selector.ext.html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selector.html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ext.html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method.html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2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39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7124" y="4435347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79292" y="1700995"/>
            <a:ext cx="4777740" cy="2506980"/>
            <a:chOff x="1579292" y="1700995"/>
            <a:chExt cx="4777740" cy="25069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9138" y="1710842"/>
              <a:ext cx="4754118" cy="24852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84372" y="1706075"/>
              <a:ext cx="4767580" cy="2496820"/>
            </a:xfrm>
            <a:custGeom>
              <a:avLst/>
              <a:gdLst/>
              <a:ahLst/>
              <a:cxnLst/>
              <a:rect l="l" t="t" r="r" b="b"/>
              <a:pathLst>
                <a:path w="4767580" h="2496820">
                  <a:moveTo>
                    <a:pt x="0" y="0"/>
                  </a:moveTo>
                  <a:lnTo>
                    <a:pt x="4767263" y="0"/>
                  </a:lnTo>
                  <a:lnTo>
                    <a:pt x="4767263" y="2496642"/>
                  </a:lnTo>
                  <a:lnTo>
                    <a:pt x="0" y="2496642"/>
                  </a:lnTo>
                  <a:lnTo>
                    <a:pt x="0" y="0"/>
                  </a:lnTo>
                  <a:close/>
                </a:path>
              </a:pathLst>
            </a:custGeom>
            <a:ln w="953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11652" y="4208779"/>
            <a:ext cx="8724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25" dirty="0">
                <a:latin typeface="Calibri"/>
                <a:cs typeface="Calibri"/>
              </a:rPr>
              <a:t>You</a:t>
            </a:r>
            <a:r>
              <a:rPr sz="800" b="1" spc="-20" dirty="0">
                <a:latin typeface="Calibri"/>
                <a:cs typeface="Calibri"/>
              </a:rPr>
              <a:t> </a:t>
            </a:r>
            <a:r>
              <a:rPr sz="800" b="1" spc="-5" dirty="0">
                <a:latin typeface="Calibri"/>
                <a:cs typeface="Calibri"/>
              </a:rPr>
              <a:t>will</a:t>
            </a:r>
            <a:r>
              <a:rPr sz="800" b="1" spc="-25" dirty="0">
                <a:latin typeface="Calibri"/>
                <a:cs typeface="Calibri"/>
              </a:rPr>
              <a:t> </a:t>
            </a:r>
            <a:r>
              <a:rPr sz="800" b="1" dirty="0">
                <a:latin typeface="Calibri"/>
                <a:cs typeface="Calibri"/>
              </a:rPr>
              <a:t>be</a:t>
            </a:r>
            <a:r>
              <a:rPr sz="800" b="1" spc="-20" dirty="0">
                <a:latin typeface="Calibri"/>
                <a:cs typeface="Calibri"/>
              </a:rPr>
              <a:t> </a:t>
            </a:r>
            <a:r>
              <a:rPr sz="800" b="1" dirty="0">
                <a:latin typeface="Calibri"/>
                <a:cs typeface="Calibri"/>
              </a:rPr>
              <a:t>on</a:t>
            </a:r>
            <a:r>
              <a:rPr sz="800" b="1" spc="-20" dirty="0">
                <a:latin typeface="Calibri"/>
                <a:cs typeface="Calibri"/>
              </a:rPr>
              <a:t> </a:t>
            </a:r>
            <a:r>
              <a:rPr sz="800" b="1" spc="-5" dirty="0">
                <a:latin typeface="Calibri"/>
                <a:cs typeface="Calibri"/>
              </a:rPr>
              <a:t>mute.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9303" y="2771648"/>
            <a:ext cx="1713230" cy="1588135"/>
            <a:chOff x="1289303" y="2771648"/>
            <a:chExt cx="1713230" cy="158813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303" y="2771648"/>
              <a:ext cx="984504" cy="7985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35307" y="2815653"/>
              <a:ext cx="890905" cy="709295"/>
            </a:xfrm>
            <a:custGeom>
              <a:avLst/>
              <a:gdLst/>
              <a:ahLst/>
              <a:cxnLst/>
              <a:rect l="l" t="t" r="r" b="b"/>
              <a:pathLst>
                <a:path w="890905" h="709295">
                  <a:moveTo>
                    <a:pt x="890511" y="0"/>
                  </a:moveTo>
                  <a:lnTo>
                    <a:pt x="0" y="0"/>
                  </a:lnTo>
                  <a:lnTo>
                    <a:pt x="0" y="460717"/>
                  </a:lnTo>
                  <a:lnTo>
                    <a:pt x="356616" y="460717"/>
                  </a:lnTo>
                  <a:lnTo>
                    <a:pt x="356616" y="531787"/>
                  </a:lnTo>
                  <a:lnTo>
                    <a:pt x="267995" y="531787"/>
                  </a:lnTo>
                  <a:lnTo>
                    <a:pt x="445249" y="709053"/>
                  </a:lnTo>
                  <a:lnTo>
                    <a:pt x="622515" y="531787"/>
                  </a:lnTo>
                  <a:lnTo>
                    <a:pt x="533882" y="531787"/>
                  </a:lnTo>
                  <a:lnTo>
                    <a:pt x="533882" y="460717"/>
                  </a:lnTo>
                  <a:lnTo>
                    <a:pt x="890511" y="460717"/>
                  </a:lnTo>
                  <a:lnTo>
                    <a:pt x="890511" y="0"/>
                  </a:lnTo>
                  <a:close/>
                </a:path>
              </a:pathLst>
            </a:custGeom>
            <a:solidFill>
              <a:srgbClr val="30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35307" y="2815653"/>
              <a:ext cx="891540" cy="709930"/>
            </a:xfrm>
            <a:custGeom>
              <a:avLst/>
              <a:gdLst/>
              <a:ahLst/>
              <a:cxnLst/>
              <a:rect l="l" t="t" r="r" b="b"/>
              <a:pathLst>
                <a:path w="891539" h="709929">
                  <a:moveTo>
                    <a:pt x="0" y="0"/>
                  </a:moveTo>
                  <a:lnTo>
                    <a:pt x="891184" y="0"/>
                  </a:lnTo>
                  <a:lnTo>
                    <a:pt x="891184" y="461072"/>
                  </a:lnTo>
                  <a:lnTo>
                    <a:pt x="534291" y="461072"/>
                  </a:lnTo>
                  <a:lnTo>
                    <a:pt x="534291" y="532194"/>
                  </a:lnTo>
                  <a:lnTo>
                    <a:pt x="622990" y="532194"/>
                  </a:lnTo>
                  <a:lnTo>
                    <a:pt x="445592" y="709592"/>
                  </a:lnTo>
                  <a:lnTo>
                    <a:pt x="268194" y="532194"/>
                  </a:lnTo>
                  <a:lnTo>
                    <a:pt x="356892" y="532194"/>
                  </a:lnTo>
                  <a:lnTo>
                    <a:pt x="356892" y="461072"/>
                  </a:lnTo>
                  <a:lnTo>
                    <a:pt x="0" y="461072"/>
                  </a:lnTo>
                  <a:lnTo>
                    <a:pt x="0" y="0"/>
                  </a:lnTo>
                  <a:close/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319" y="3753104"/>
              <a:ext cx="822959" cy="6065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25814" y="3795108"/>
              <a:ext cx="730885" cy="520065"/>
            </a:xfrm>
            <a:custGeom>
              <a:avLst/>
              <a:gdLst/>
              <a:ahLst/>
              <a:cxnLst/>
              <a:rect l="l" t="t" r="r" b="b"/>
              <a:pathLst>
                <a:path w="730885" h="520064">
                  <a:moveTo>
                    <a:pt x="365137" y="0"/>
                  </a:moveTo>
                  <a:lnTo>
                    <a:pt x="235216" y="129920"/>
                  </a:lnTo>
                  <a:lnTo>
                    <a:pt x="300177" y="129920"/>
                  </a:lnTo>
                  <a:lnTo>
                    <a:pt x="300177" y="182016"/>
                  </a:lnTo>
                  <a:lnTo>
                    <a:pt x="0" y="182016"/>
                  </a:lnTo>
                  <a:lnTo>
                    <a:pt x="0" y="519696"/>
                  </a:lnTo>
                  <a:lnTo>
                    <a:pt x="730275" y="519696"/>
                  </a:lnTo>
                  <a:lnTo>
                    <a:pt x="730275" y="182016"/>
                  </a:lnTo>
                  <a:lnTo>
                    <a:pt x="430098" y="182016"/>
                  </a:lnTo>
                  <a:lnTo>
                    <a:pt x="430098" y="129920"/>
                  </a:lnTo>
                  <a:lnTo>
                    <a:pt x="495058" y="129920"/>
                  </a:lnTo>
                  <a:lnTo>
                    <a:pt x="365137" y="0"/>
                  </a:lnTo>
                  <a:close/>
                </a:path>
              </a:pathLst>
            </a:custGeom>
            <a:solidFill>
              <a:srgbClr val="30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25814" y="3795111"/>
              <a:ext cx="730885" cy="520700"/>
            </a:xfrm>
            <a:custGeom>
              <a:avLst/>
              <a:gdLst/>
              <a:ahLst/>
              <a:cxnLst/>
              <a:rect l="l" t="t" r="r" b="b"/>
              <a:pathLst>
                <a:path w="730885" h="520700">
                  <a:moveTo>
                    <a:pt x="0" y="182150"/>
                  </a:moveTo>
                  <a:lnTo>
                    <a:pt x="300406" y="182150"/>
                  </a:lnTo>
                  <a:lnTo>
                    <a:pt x="300406" y="130021"/>
                  </a:lnTo>
                  <a:lnTo>
                    <a:pt x="235396" y="130021"/>
                  </a:lnTo>
                  <a:lnTo>
                    <a:pt x="365417" y="0"/>
                  </a:lnTo>
                  <a:lnTo>
                    <a:pt x="495438" y="130021"/>
                  </a:lnTo>
                  <a:lnTo>
                    <a:pt x="430428" y="130021"/>
                  </a:lnTo>
                  <a:lnTo>
                    <a:pt x="430428" y="182150"/>
                  </a:lnTo>
                  <a:lnTo>
                    <a:pt x="730834" y="182150"/>
                  </a:lnTo>
                  <a:lnTo>
                    <a:pt x="730834" y="520086"/>
                  </a:lnTo>
                  <a:lnTo>
                    <a:pt x="0" y="520086"/>
                  </a:lnTo>
                  <a:lnTo>
                    <a:pt x="0" y="182150"/>
                  </a:lnTo>
                  <a:close/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93707" y="4010659"/>
            <a:ext cx="407670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6985" marR="5080" indent="-7620">
              <a:lnSpc>
                <a:spcPts val="910"/>
              </a:lnSpc>
              <a:spcBef>
                <a:spcPts val="170"/>
              </a:spcBef>
            </a:pP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wi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th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ev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ery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32304" y="3039872"/>
            <a:ext cx="883919" cy="664845"/>
            <a:chOff x="2432304" y="3039872"/>
            <a:chExt cx="883919" cy="66484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304" y="3039872"/>
              <a:ext cx="883919" cy="6644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79645" y="3084551"/>
              <a:ext cx="790575" cy="575945"/>
            </a:xfrm>
            <a:custGeom>
              <a:avLst/>
              <a:gdLst/>
              <a:ahLst/>
              <a:cxnLst/>
              <a:rect l="l" t="t" r="r" b="b"/>
              <a:pathLst>
                <a:path w="790575" h="575945">
                  <a:moveTo>
                    <a:pt x="790448" y="0"/>
                  </a:moveTo>
                  <a:lnTo>
                    <a:pt x="0" y="0"/>
                  </a:lnTo>
                  <a:lnTo>
                    <a:pt x="0" y="373849"/>
                  </a:lnTo>
                  <a:lnTo>
                    <a:pt x="323303" y="373849"/>
                  </a:lnTo>
                  <a:lnTo>
                    <a:pt x="323303" y="431520"/>
                  </a:lnTo>
                  <a:lnTo>
                    <a:pt x="251383" y="431520"/>
                  </a:lnTo>
                  <a:lnTo>
                    <a:pt x="395224" y="575360"/>
                  </a:lnTo>
                  <a:lnTo>
                    <a:pt x="539064" y="431520"/>
                  </a:lnTo>
                  <a:lnTo>
                    <a:pt x="467144" y="431520"/>
                  </a:lnTo>
                  <a:lnTo>
                    <a:pt x="467144" y="373849"/>
                  </a:lnTo>
                  <a:lnTo>
                    <a:pt x="790448" y="373849"/>
                  </a:lnTo>
                  <a:lnTo>
                    <a:pt x="790448" y="0"/>
                  </a:lnTo>
                  <a:close/>
                </a:path>
              </a:pathLst>
            </a:custGeom>
            <a:solidFill>
              <a:srgbClr val="30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79645" y="3084551"/>
              <a:ext cx="791210" cy="575945"/>
            </a:xfrm>
            <a:custGeom>
              <a:avLst/>
              <a:gdLst/>
              <a:ahLst/>
              <a:cxnLst/>
              <a:rect l="l" t="t" r="r" b="b"/>
              <a:pathLst>
                <a:path w="791210" h="575945">
                  <a:moveTo>
                    <a:pt x="0" y="0"/>
                  </a:moveTo>
                  <a:lnTo>
                    <a:pt x="791042" y="0"/>
                  </a:lnTo>
                  <a:lnTo>
                    <a:pt x="791042" y="374134"/>
                  </a:lnTo>
                  <a:lnTo>
                    <a:pt x="467495" y="374134"/>
                  </a:lnTo>
                  <a:lnTo>
                    <a:pt x="467495" y="431846"/>
                  </a:lnTo>
                  <a:lnTo>
                    <a:pt x="539470" y="431846"/>
                  </a:lnTo>
                  <a:lnTo>
                    <a:pt x="395521" y="575795"/>
                  </a:lnTo>
                  <a:lnTo>
                    <a:pt x="251572" y="431846"/>
                  </a:lnTo>
                  <a:lnTo>
                    <a:pt x="323547" y="431846"/>
                  </a:lnTo>
                  <a:lnTo>
                    <a:pt x="323547" y="374134"/>
                  </a:lnTo>
                  <a:lnTo>
                    <a:pt x="0" y="374134"/>
                  </a:lnTo>
                  <a:lnTo>
                    <a:pt x="0" y="0"/>
                  </a:lnTo>
                  <a:close/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44458" y="2910331"/>
            <a:ext cx="1727200" cy="48895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R="1046480" indent="-635" algn="ctr">
              <a:lnSpc>
                <a:spcPts val="910"/>
              </a:lnSpc>
              <a:spcBef>
                <a:spcPts val="170"/>
              </a:spcBef>
            </a:pP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Down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ria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 marL="1133475" algn="ctr">
              <a:lnSpc>
                <a:spcPts val="819"/>
              </a:lnSpc>
            </a:pP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132840" algn="ctr">
              <a:lnSpc>
                <a:spcPts val="935"/>
              </a:lnSpc>
            </a:pP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chat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542032" y="1552447"/>
            <a:ext cx="1564005" cy="445134"/>
            <a:chOff x="2542032" y="1552447"/>
            <a:chExt cx="1564005" cy="445134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032" y="1552447"/>
              <a:ext cx="1563623" cy="44500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98613" y="1594848"/>
              <a:ext cx="1454150" cy="361315"/>
            </a:xfrm>
            <a:custGeom>
              <a:avLst/>
              <a:gdLst/>
              <a:ahLst/>
              <a:cxnLst/>
              <a:rect l="l" t="t" r="r" b="b"/>
              <a:pathLst>
                <a:path w="1454150" h="361314">
                  <a:moveTo>
                    <a:pt x="1453553" y="0"/>
                  </a:moveTo>
                  <a:lnTo>
                    <a:pt x="180733" y="0"/>
                  </a:lnTo>
                  <a:lnTo>
                    <a:pt x="180733" y="135305"/>
                  </a:lnTo>
                  <a:lnTo>
                    <a:pt x="132715" y="135305"/>
                  </a:lnTo>
                  <a:lnTo>
                    <a:pt x="132715" y="85483"/>
                  </a:lnTo>
                  <a:lnTo>
                    <a:pt x="0" y="180403"/>
                  </a:lnTo>
                  <a:lnTo>
                    <a:pt x="132715" y="275323"/>
                  </a:lnTo>
                  <a:lnTo>
                    <a:pt x="132715" y="225501"/>
                  </a:lnTo>
                  <a:lnTo>
                    <a:pt x="180733" y="225501"/>
                  </a:lnTo>
                  <a:lnTo>
                    <a:pt x="180733" y="360807"/>
                  </a:lnTo>
                  <a:lnTo>
                    <a:pt x="1453553" y="360807"/>
                  </a:lnTo>
                  <a:lnTo>
                    <a:pt x="1453553" y="0"/>
                  </a:lnTo>
                  <a:close/>
                </a:path>
              </a:pathLst>
            </a:custGeom>
            <a:solidFill>
              <a:srgbClr val="30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8613" y="1594853"/>
              <a:ext cx="1454785" cy="361315"/>
            </a:xfrm>
            <a:custGeom>
              <a:avLst/>
              <a:gdLst/>
              <a:ahLst/>
              <a:cxnLst/>
              <a:rect l="l" t="t" r="r" b="b"/>
              <a:pathLst>
                <a:path w="1454785" h="361314">
                  <a:moveTo>
                    <a:pt x="0" y="180535"/>
                  </a:moveTo>
                  <a:lnTo>
                    <a:pt x="132819" y="85540"/>
                  </a:lnTo>
                  <a:lnTo>
                    <a:pt x="132819" y="135402"/>
                  </a:lnTo>
                  <a:lnTo>
                    <a:pt x="180870" y="135402"/>
                  </a:lnTo>
                  <a:lnTo>
                    <a:pt x="180870" y="0"/>
                  </a:lnTo>
                  <a:lnTo>
                    <a:pt x="1454654" y="0"/>
                  </a:lnTo>
                  <a:lnTo>
                    <a:pt x="1454654" y="361071"/>
                  </a:lnTo>
                  <a:lnTo>
                    <a:pt x="180870" y="361071"/>
                  </a:lnTo>
                  <a:lnTo>
                    <a:pt x="180870" y="225669"/>
                  </a:lnTo>
                  <a:lnTo>
                    <a:pt x="132819" y="225669"/>
                  </a:lnTo>
                  <a:lnTo>
                    <a:pt x="132819" y="275530"/>
                  </a:lnTo>
                  <a:lnTo>
                    <a:pt x="0" y="180535"/>
                  </a:lnTo>
                  <a:close/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43939" y="1352804"/>
            <a:ext cx="293878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073910" marR="5080" indent="-255904">
              <a:lnSpc>
                <a:spcPts val="910"/>
              </a:lnSpc>
              <a:spcBef>
                <a:spcPts val="64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wi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4" name="object 3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7124" y="8727947"/>
            <a:ext cx="495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899" y="5645403"/>
            <a:ext cx="6070600" cy="201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Stu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ntr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Ho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5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What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using?</a:t>
            </a:r>
            <a:endParaRPr sz="11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575"/>
              </a:spcBef>
            </a:pPr>
            <a:r>
              <a:rPr sz="1100" dirty="0">
                <a:solidFill>
                  <a:srgbClr val="262626"/>
                </a:solidFill>
                <a:latin typeface="Segoe UI Symbol"/>
                <a:cs typeface="Segoe UI Symbol"/>
              </a:rPr>
              <a:t>-  </a:t>
            </a:r>
            <a:r>
              <a:rPr sz="1100" spc="15" dirty="0">
                <a:solidFill>
                  <a:srgbClr val="262626"/>
                </a:solidFill>
                <a:latin typeface="Segoe UI Symbol"/>
                <a:cs typeface="Segoe UI Symbol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prem?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Services?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Service?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What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your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Manager,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any?</a:t>
            </a:r>
            <a:endParaRPr sz="110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55" dirty="0">
                <a:latin typeface="Tahoma"/>
                <a:cs typeface="Tahoma"/>
              </a:rPr>
              <a:t>pe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ta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inin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093" y="44353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40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0495" y="1939544"/>
            <a:ext cx="3249295" cy="1542415"/>
            <a:chOff x="920495" y="1939544"/>
            <a:chExt cx="3249295" cy="15424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5" y="1939544"/>
              <a:ext cx="3249168" cy="1542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184" y="2038388"/>
              <a:ext cx="2951435" cy="12452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5989" y="2045968"/>
              <a:ext cx="1505585" cy="112395"/>
            </a:xfrm>
            <a:custGeom>
              <a:avLst/>
              <a:gdLst/>
              <a:ahLst/>
              <a:cxnLst/>
              <a:rect l="l" t="t" r="r" b="b"/>
              <a:pathLst>
                <a:path w="1505585" h="112394">
                  <a:moveTo>
                    <a:pt x="0" y="0"/>
                  </a:moveTo>
                  <a:lnTo>
                    <a:pt x="1505387" y="0"/>
                  </a:lnTo>
                  <a:lnTo>
                    <a:pt x="1505387" y="112029"/>
                  </a:lnTo>
                  <a:lnTo>
                    <a:pt x="0" y="112029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1239" y="1352804"/>
            <a:ext cx="157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9735" y="3646936"/>
            <a:ext cx="138409" cy="13230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218412" y="3632200"/>
            <a:ext cx="81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50335" y="1281175"/>
            <a:ext cx="3484245" cy="3209925"/>
            <a:chOff x="3450335" y="1281175"/>
            <a:chExt cx="3484245" cy="320992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0335" y="1281175"/>
              <a:ext cx="2776728" cy="18501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9370" y="1378793"/>
              <a:ext cx="2479776" cy="15556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64241" y="2266492"/>
              <a:ext cx="1466215" cy="111760"/>
            </a:xfrm>
            <a:custGeom>
              <a:avLst/>
              <a:gdLst/>
              <a:ahLst/>
              <a:cxnLst/>
              <a:rect l="l" t="t" r="r" b="b"/>
              <a:pathLst>
                <a:path w="1466214" h="111760">
                  <a:moveTo>
                    <a:pt x="0" y="0"/>
                  </a:moveTo>
                  <a:lnTo>
                    <a:pt x="1466019" y="0"/>
                  </a:lnTo>
                  <a:lnTo>
                    <a:pt x="1466019" y="111689"/>
                  </a:lnTo>
                  <a:lnTo>
                    <a:pt x="0" y="111689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49367" y="1378793"/>
              <a:ext cx="1016000" cy="95250"/>
            </a:xfrm>
            <a:custGeom>
              <a:avLst/>
              <a:gdLst/>
              <a:ahLst/>
              <a:cxnLst/>
              <a:rect l="l" t="t" r="r" b="b"/>
              <a:pathLst>
                <a:path w="1016000" h="95250">
                  <a:moveTo>
                    <a:pt x="0" y="0"/>
                  </a:moveTo>
                  <a:lnTo>
                    <a:pt x="1015644" y="0"/>
                  </a:lnTo>
                  <a:lnTo>
                    <a:pt x="1015644" y="94995"/>
                  </a:lnTo>
                  <a:lnTo>
                    <a:pt x="0" y="94995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9663" y="2512567"/>
              <a:ext cx="2764536" cy="19781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8800" y="2610281"/>
              <a:ext cx="2479776" cy="16820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68797" y="2611451"/>
              <a:ext cx="1167130" cy="112395"/>
            </a:xfrm>
            <a:custGeom>
              <a:avLst/>
              <a:gdLst/>
              <a:ahLst/>
              <a:cxnLst/>
              <a:rect l="l" t="t" r="r" b="b"/>
              <a:pathLst>
                <a:path w="1167129" h="112394">
                  <a:moveTo>
                    <a:pt x="0" y="0"/>
                  </a:moveTo>
                  <a:lnTo>
                    <a:pt x="1166594" y="0"/>
                  </a:lnTo>
                  <a:lnTo>
                    <a:pt x="1166594" y="112147"/>
                  </a:lnTo>
                  <a:lnTo>
                    <a:pt x="0" y="112147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6251" y="2411023"/>
              <a:ext cx="138409" cy="1323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875722" y="2394711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28419" y="2007844"/>
            <a:ext cx="3336290" cy="2135505"/>
            <a:chOff x="2428419" y="2007844"/>
            <a:chExt cx="3336290" cy="2135505"/>
          </a:xfrm>
        </p:grpSpPr>
        <p:sp>
          <p:nvSpPr>
            <p:cNvPr id="27" name="object 27"/>
            <p:cNvSpPr/>
            <p:nvPr/>
          </p:nvSpPr>
          <p:spPr>
            <a:xfrm>
              <a:off x="2428417" y="2093937"/>
              <a:ext cx="3336290" cy="2049780"/>
            </a:xfrm>
            <a:custGeom>
              <a:avLst/>
              <a:gdLst/>
              <a:ahLst/>
              <a:cxnLst/>
              <a:rect l="l" t="t" r="r" b="b"/>
              <a:pathLst>
                <a:path w="3336290" h="2049779">
                  <a:moveTo>
                    <a:pt x="1401572" y="638467"/>
                  </a:moveTo>
                  <a:lnTo>
                    <a:pt x="1400454" y="636257"/>
                  </a:lnTo>
                  <a:lnTo>
                    <a:pt x="1361757" y="560273"/>
                  </a:lnTo>
                  <a:lnTo>
                    <a:pt x="1356029" y="558406"/>
                  </a:lnTo>
                  <a:lnTo>
                    <a:pt x="1346657" y="563181"/>
                  </a:lnTo>
                  <a:lnTo>
                    <a:pt x="1344790" y="568921"/>
                  </a:lnTo>
                  <a:lnTo>
                    <a:pt x="1361211" y="601179"/>
                  </a:lnTo>
                  <a:lnTo>
                    <a:pt x="426961" y="0"/>
                  </a:lnTo>
                  <a:lnTo>
                    <a:pt x="416648" y="16014"/>
                  </a:lnTo>
                  <a:lnTo>
                    <a:pt x="1350899" y="617194"/>
                  </a:lnTo>
                  <a:lnTo>
                    <a:pt x="1314742" y="615607"/>
                  </a:lnTo>
                  <a:lnTo>
                    <a:pt x="1310297" y="619683"/>
                  </a:lnTo>
                  <a:lnTo>
                    <a:pt x="1309839" y="630186"/>
                  </a:lnTo>
                  <a:lnTo>
                    <a:pt x="1313903" y="634644"/>
                  </a:lnTo>
                  <a:lnTo>
                    <a:pt x="1401572" y="638467"/>
                  </a:lnTo>
                  <a:close/>
                </a:path>
                <a:path w="3336290" h="2049779">
                  <a:moveTo>
                    <a:pt x="2140140" y="2032203"/>
                  </a:moveTo>
                  <a:lnTo>
                    <a:pt x="52578" y="970813"/>
                  </a:lnTo>
                  <a:lnTo>
                    <a:pt x="88709" y="968730"/>
                  </a:lnTo>
                  <a:lnTo>
                    <a:pt x="92722" y="964222"/>
                  </a:lnTo>
                  <a:lnTo>
                    <a:pt x="92176" y="954836"/>
                  </a:lnTo>
                  <a:lnTo>
                    <a:pt x="92113" y="953719"/>
                  </a:lnTo>
                  <a:lnTo>
                    <a:pt x="87604" y="949706"/>
                  </a:lnTo>
                  <a:lnTo>
                    <a:pt x="0" y="954773"/>
                  </a:lnTo>
                  <a:lnTo>
                    <a:pt x="47536" y="1028534"/>
                  </a:lnTo>
                  <a:lnTo>
                    <a:pt x="53428" y="1029817"/>
                  </a:lnTo>
                  <a:lnTo>
                    <a:pt x="62268" y="1024115"/>
                  </a:lnTo>
                  <a:lnTo>
                    <a:pt x="63550" y="1018222"/>
                  </a:lnTo>
                  <a:lnTo>
                    <a:pt x="43929" y="987793"/>
                  </a:lnTo>
                  <a:lnTo>
                    <a:pt x="2131504" y="2049183"/>
                  </a:lnTo>
                  <a:lnTo>
                    <a:pt x="2140140" y="2032203"/>
                  </a:lnTo>
                  <a:close/>
                </a:path>
                <a:path w="3336290" h="2049779">
                  <a:moveTo>
                    <a:pt x="3336125" y="288531"/>
                  </a:moveTo>
                  <a:lnTo>
                    <a:pt x="3319183" y="279806"/>
                  </a:lnTo>
                  <a:lnTo>
                    <a:pt x="2439530" y="1988235"/>
                  </a:lnTo>
                  <a:lnTo>
                    <a:pt x="2437625" y="1952104"/>
                  </a:lnTo>
                  <a:lnTo>
                    <a:pt x="2433142" y="1948065"/>
                  </a:lnTo>
                  <a:lnTo>
                    <a:pt x="2422626" y="1948624"/>
                  </a:lnTo>
                  <a:lnTo>
                    <a:pt x="2418600" y="1953107"/>
                  </a:lnTo>
                  <a:lnTo>
                    <a:pt x="2423210" y="2040737"/>
                  </a:lnTo>
                  <a:lnTo>
                    <a:pt x="2442768" y="2028278"/>
                  </a:lnTo>
                  <a:lnTo>
                    <a:pt x="2497213" y="1993582"/>
                  </a:lnTo>
                  <a:lnTo>
                    <a:pt x="2498521" y="1987702"/>
                  </a:lnTo>
                  <a:lnTo>
                    <a:pt x="2492870" y="1978825"/>
                  </a:lnTo>
                  <a:lnTo>
                    <a:pt x="2486977" y="1977517"/>
                  </a:lnTo>
                  <a:lnTo>
                    <a:pt x="2456459" y="1996960"/>
                  </a:lnTo>
                  <a:lnTo>
                    <a:pt x="3336125" y="2885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1009" y="2007844"/>
              <a:ext cx="138409" cy="13230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989211" y="1992376"/>
            <a:ext cx="62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4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31" name="object 31"/>
            <p:cNvSpPr/>
            <p:nvPr/>
          </p:nvSpPr>
          <p:spPr>
            <a:xfrm>
              <a:off x="2843620" y="1426229"/>
              <a:ext cx="706120" cy="682625"/>
            </a:xfrm>
            <a:custGeom>
              <a:avLst/>
              <a:gdLst/>
              <a:ahLst/>
              <a:cxnLst/>
              <a:rect l="l" t="t" r="r" b="b"/>
              <a:pathLst>
                <a:path w="706120" h="682625">
                  <a:moveTo>
                    <a:pt x="678595" y="26263"/>
                  </a:moveTo>
                  <a:lnTo>
                    <a:pt x="660246" y="30762"/>
                  </a:lnTo>
                  <a:lnTo>
                    <a:pt x="0" y="668858"/>
                  </a:lnTo>
                  <a:lnTo>
                    <a:pt x="13233" y="682561"/>
                  </a:lnTo>
                  <a:lnTo>
                    <a:pt x="673472" y="44459"/>
                  </a:lnTo>
                  <a:lnTo>
                    <a:pt x="678595" y="26263"/>
                  </a:lnTo>
                  <a:close/>
                </a:path>
                <a:path w="706120" h="682625">
                  <a:moveTo>
                    <a:pt x="704007" y="6286"/>
                  </a:moveTo>
                  <a:lnTo>
                    <a:pt x="685571" y="6286"/>
                  </a:lnTo>
                  <a:lnTo>
                    <a:pt x="698804" y="19977"/>
                  </a:lnTo>
                  <a:lnTo>
                    <a:pt x="673472" y="44459"/>
                  </a:lnTo>
                  <a:lnTo>
                    <a:pt x="663663" y="79298"/>
                  </a:lnTo>
                  <a:lnTo>
                    <a:pt x="666610" y="84569"/>
                  </a:lnTo>
                  <a:lnTo>
                    <a:pt x="676744" y="87414"/>
                  </a:lnTo>
                  <a:lnTo>
                    <a:pt x="682002" y="84467"/>
                  </a:lnTo>
                  <a:lnTo>
                    <a:pt x="704007" y="6286"/>
                  </a:lnTo>
                  <a:close/>
                </a:path>
                <a:path w="706120" h="682625">
                  <a:moveTo>
                    <a:pt x="689696" y="10553"/>
                  </a:moveTo>
                  <a:lnTo>
                    <a:pt x="683018" y="10553"/>
                  </a:lnTo>
                  <a:lnTo>
                    <a:pt x="694448" y="22377"/>
                  </a:lnTo>
                  <a:lnTo>
                    <a:pt x="678595" y="26263"/>
                  </a:lnTo>
                  <a:lnTo>
                    <a:pt x="673472" y="44459"/>
                  </a:lnTo>
                  <a:lnTo>
                    <a:pt x="698804" y="19977"/>
                  </a:lnTo>
                  <a:lnTo>
                    <a:pt x="689696" y="10553"/>
                  </a:lnTo>
                  <a:close/>
                </a:path>
                <a:path w="706120" h="682625">
                  <a:moveTo>
                    <a:pt x="705777" y="0"/>
                  </a:moveTo>
                  <a:lnTo>
                    <a:pt x="620547" y="20878"/>
                  </a:lnTo>
                  <a:lnTo>
                    <a:pt x="617423" y="26035"/>
                  </a:lnTo>
                  <a:lnTo>
                    <a:pt x="619925" y="36245"/>
                  </a:lnTo>
                  <a:lnTo>
                    <a:pt x="625081" y="39382"/>
                  </a:lnTo>
                  <a:lnTo>
                    <a:pt x="660246" y="30762"/>
                  </a:lnTo>
                  <a:lnTo>
                    <a:pt x="685571" y="6286"/>
                  </a:lnTo>
                  <a:lnTo>
                    <a:pt x="704007" y="6286"/>
                  </a:lnTo>
                  <a:lnTo>
                    <a:pt x="705777" y="0"/>
                  </a:lnTo>
                  <a:close/>
                </a:path>
                <a:path w="706120" h="682625">
                  <a:moveTo>
                    <a:pt x="685571" y="6286"/>
                  </a:moveTo>
                  <a:lnTo>
                    <a:pt x="660246" y="30762"/>
                  </a:lnTo>
                  <a:lnTo>
                    <a:pt x="678595" y="26263"/>
                  </a:lnTo>
                  <a:lnTo>
                    <a:pt x="683018" y="10553"/>
                  </a:lnTo>
                  <a:lnTo>
                    <a:pt x="689696" y="10553"/>
                  </a:lnTo>
                  <a:lnTo>
                    <a:pt x="685571" y="6286"/>
                  </a:lnTo>
                  <a:close/>
                </a:path>
                <a:path w="706120" h="682625">
                  <a:moveTo>
                    <a:pt x="683018" y="10553"/>
                  </a:moveTo>
                  <a:lnTo>
                    <a:pt x="678595" y="26263"/>
                  </a:lnTo>
                  <a:lnTo>
                    <a:pt x="694448" y="22377"/>
                  </a:lnTo>
                  <a:lnTo>
                    <a:pt x="683018" y="1055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40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ati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8455" y="44353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42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422529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6</a:t>
            </a:r>
            <a:r>
              <a:rPr sz="1400" b="1" spc="-365" dirty="0">
                <a:solidFill>
                  <a:srgbClr val="FF0000"/>
                </a:solidFill>
                <a:latin typeface="Tahoma"/>
                <a:cs typeface="Tahoma"/>
              </a:rPr>
              <a:t>+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vie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ns</a:t>
            </a: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2700" marR="5080" indent="113664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0" dirty="0">
                <a:latin typeface="Tahoma"/>
                <a:cs typeface="Tahoma"/>
              </a:rPr>
              <a:t>Tight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integration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between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agent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target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Based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jobs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100" spc="10" dirty="0">
                <a:latin typeface="Tahoma"/>
                <a:cs typeface="Tahoma"/>
              </a:rPr>
              <a:t>Mu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100" spc="-60" dirty="0">
                <a:latin typeface="Tahoma"/>
                <a:cs typeface="Tahoma"/>
              </a:rPr>
              <a:t>Tight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integration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UI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(replication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status)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8896" y="3094735"/>
            <a:ext cx="2133600" cy="939165"/>
            <a:chOff x="3358896" y="3094735"/>
            <a:chExt cx="2133600" cy="93916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7032" y="3237991"/>
              <a:ext cx="1045463" cy="3688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87585" y="3289444"/>
              <a:ext cx="918210" cy="252729"/>
            </a:xfrm>
            <a:custGeom>
              <a:avLst/>
              <a:gdLst/>
              <a:ahLst/>
              <a:cxnLst/>
              <a:rect l="l" t="t" r="r" b="b"/>
              <a:pathLst>
                <a:path w="918210" h="252729">
                  <a:moveTo>
                    <a:pt x="880356" y="12760"/>
                  </a:moveTo>
                  <a:lnTo>
                    <a:pt x="0" y="236969"/>
                  </a:lnTo>
                  <a:lnTo>
                    <a:pt x="3911" y="252349"/>
                  </a:lnTo>
                  <a:lnTo>
                    <a:pt x="884279" y="28153"/>
                  </a:lnTo>
                  <a:lnTo>
                    <a:pt x="887442" y="19144"/>
                  </a:lnTo>
                  <a:lnTo>
                    <a:pt x="880356" y="12760"/>
                  </a:lnTo>
                  <a:close/>
                </a:path>
                <a:path w="918210" h="252729">
                  <a:moveTo>
                    <a:pt x="918048" y="11455"/>
                  </a:moveTo>
                  <a:lnTo>
                    <a:pt x="885482" y="11455"/>
                  </a:lnTo>
                  <a:lnTo>
                    <a:pt x="889406" y="26847"/>
                  </a:lnTo>
                  <a:lnTo>
                    <a:pt x="884279" y="28153"/>
                  </a:lnTo>
                  <a:lnTo>
                    <a:pt x="877938" y="46151"/>
                  </a:lnTo>
                  <a:lnTo>
                    <a:pt x="918048" y="11455"/>
                  </a:lnTo>
                  <a:close/>
                </a:path>
                <a:path w="918210" h="252729">
                  <a:moveTo>
                    <a:pt x="887446" y="19162"/>
                  </a:moveTo>
                  <a:lnTo>
                    <a:pt x="884279" y="28153"/>
                  </a:lnTo>
                  <a:lnTo>
                    <a:pt x="889406" y="26847"/>
                  </a:lnTo>
                  <a:lnTo>
                    <a:pt x="887446" y="19162"/>
                  </a:lnTo>
                  <a:close/>
                </a:path>
                <a:path w="918210" h="252729">
                  <a:moveTo>
                    <a:pt x="885482" y="11455"/>
                  </a:moveTo>
                  <a:lnTo>
                    <a:pt x="880356" y="12760"/>
                  </a:lnTo>
                  <a:lnTo>
                    <a:pt x="887442" y="19144"/>
                  </a:lnTo>
                  <a:lnTo>
                    <a:pt x="885482" y="11455"/>
                  </a:lnTo>
                  <a:close/>
                </a:path>
                <a:path w="918210" h="252729">
                  <a:moveTo>
                    <a:pt x="866190" y="0"/>
                  </a:moveTo>
                  <a:lnTo>
                    <a:pt x="880356" y="12760"/>
                  </a:lnTo>
                  <a:lnTo>
                    <a:pt x="885482" y="11455"/>
                  </a:lnTo>
                  <a:lnTo>
                    <a:pt x="918048" y="11455"/>
                  </a:lnTo>
                  <a:lnTo>
                    <a:pt x="918210" y="11315"/>
                  </a:lnTo>
                  <a:lnTo>
                    <a:pt x="8661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8896" y="3094735"/>
              <a:ext cx="1188720" cy="9387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7184" y="3109975"/>
              <a:ext cx="1063752" cy="8686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1795" y="3142514"/>
              <a:ext cx="995044" cy="803910"/>
            </a:xfrm>
            <a:custGeom>
              <a:avLst/>
              <a:gdLst/>
              <a:ahLst/>
              <a:cxnLst/>
              <a:rect l="l" t="t" r="r" b="b"/>
              <a:pathLst>
                <a:path w="995045" h="803910">
                  <a:moveTo>
                    <a:pt x="964349" y="0"/>
                  </a:moveTo>
                  <a:lnTo>
                    <a:pt x="30467" y="0"/>
                  </a:lnTo>
                  <a:lnTo>
                    <a:pt x="18607" y="2394"/>
                  </a:lnTo>
                  <a:lnTo>
                    <a:pt x="8923" y="8923"/>
                  </a:lnTo>
                  <a:lnTo>
                    <a:pt x="2394" y="18607"/>
                  </a:lnTo>
                  <a:lnTo>
                    <a:pt x="0" y="30467"/>
                  </a:lnTo>
                  <a:lnTo>
                    <a:pt x="0" y="772960"/>
                  </a:lnTo>
                  <a:lnTo>
                    <a:pt x="2394" y="784819"/>
                  </a:lnTo>
                  <a:lnTo>
                    <a:pt x="8923" y="794504"/>
                  </a:lnTo>
                  <a:lnTo>
                    <a:pt x="18607" y="801033"/>
                  </a:lnTo>
                  <a:lnTo>
                    <a:pt x="30467" y="803427"/>
                  </a:lnTo>
                  <a:lnTo>
                    <a:pt x="964349" y="803427"/>
                  </a:lnTo>
                  <a:lnTo>
                    <a:pt x="976208" y="801033"/>
                  </a:lnTo>
                  <a:lnTo>
                    <a:pt x="985893" y="794504"/>
                  </a:lnTo>
                  <a:lnTo>
                    <a:pt x="992422" y="784819"/>
                  </a:lnTo>
                  <a:lnTo>
                    <a:pt x="994816" y="772960"/>
                  </a:lnTo>
                  <a:lnTo>
                    <a:pt x="994816" y="30467"/>
                  </a:lnTo>
                  <a:lnTo>
                    <a:pt x="992422" y="18607"/>
                  </a:lnTo>
                  <a:lnTo>
                    <a:pt x="985893" y="8923"/>
                  </a:lnTo>
                  <a:lnTo>
                    <a:pt x="976208" y="2394"/>
                  </a:lnTo>
                  <a:lnTo>
                    <a:pt x="964349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54354" y="3222243"/>
            <a:ext cx="432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6FAFF"/>
                </a:solidFill>
                <a:latin typeface="Tahoma"/>
                <a:cs typeface="Tahoma"/>
              </a:rPr>
              <a:t>Author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07921" y="3450626"/>
            <a:ext cx="381635" cy="167005"/>
          </a:xfrm>
          <a:custGeom>
            <a:avLst/>
            <a:gdLst/>
            <a:ahLst/>
            <a:cxnLst/>
            <a:rect l="l" t="t" r="r" b="b"/>
            <a:pathLst>
              <a:path w="381635" h="167004">
                <a:moveTo>
                  <a:pt x="381622" y="0"/>
                </a:moveTo>
                <a:lnTo>
                  <a:pt x="0" y="0"/>
                </a:lnTo>
                <a:lnTo>
                  <a:pt x="0" y="166954"/>
                </a:lnTo>
                <a:lnTo>
                  <a:pt x="381622" y="166954"/>
                </a:lnTo>
                <a:lnTo>
                  <a:pt x="381622" y="0"/>
                </a:lnTo>
                <a:close/>
              </a:path>
            </a:pathLst>
          </a:custGeom>
          <a:solidFill>
            <a:srgbClr val="C7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07921" y="3450626"/>
            <a:ext cx="382270" cy="167640"/>
          </a:xfrm>
          <a:prstGeom prst="rect">
            <a:avLst/>
          </a:prstGeom>
          <a:ln w="12709">
            <a:solidFill>
              <a:srgbClr val="005272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21920" marR="57785" indent="-60960">
              <a:lnSpc>
                <a:spcPts val="600"/>
              </a:lnSpc>
              <a:spcBef>
                <a:spcPts val="30"/>
              </a:spcBef>
            </a:pPr>
            <a:r>
              <a:rPr sz="400" spc="5" dirty="0">
                <a:latin typeface="Tahoma"/>
                <a:cs typeface="Tahoma"/>
              </a:rPr>
              <a:t>Re</a:t>
            </a:r>
            <a:r>
              <a:rPr sz="400" spc="10" dirty="0">
                <a:latin typeface="Tahoma"/>
                <a:cs typeface="Tahoma"/>
              </a:rPr>
              <a:t>pl</a:t>
            </a:r>
            <a:r>
              <a:rPr sz="400" dirty="0">
                <a:latin typeface="Tahoma"/>
                <a:cs typeface="Tahoma"/>
              </a:rPr>
              <a:t>i</a:t>
            </a:r>
            <a:r>
              <a:rPr sz="400" spc="-5" dirty="0">
                <a:latin typeface="Tahoma"/>
                <a:cs typeface="Tahoma"/>
              </a:rPr>
              <a:t>ca</a:t>
            </a:r>
            <a:r>
              <a:rPr sz="400" spc="-10" dirty="0">
                <a:latin typeface="Tahoma"/>
                <a:cs typeface="Tahoma"/>
              </a:rPr>
              <a:t>t</a:t>
            </a:r>
            <a:r>
              <a:rPr sz="400" dirty="0">
                <a:latin typeface="Tahoma"/>
                <a:cs typeface="Tahoma"/>
              </a:rPr>
              <a:t>i</a:t>
            </a:r>
            <a:r>
              <a:rPr sz="400" spc="15" dirty="0">
                <a:latin typeface="Tahoma"/>
                <a:cs typeface="Tahoma"/>
              </a:rPr>
              <a:t>o</a:t>
            </a:r>
            <a:r>
              <a:rPr sz="400" spc="-10" dirty="0">
                <a:latin typeface="Tahoma"/>
                <a:cs typeface="Tahoma"/>
              </a:rPr>
              <a:t>n  </a:t>
            </a:r>
            <a:r>
              <a:rPr sz="400" dirty="0">
                <a:latin typeface="Tahoma"/>
                <a:cs typeface="Tahoma"/>
              </a:rPr>
              <a:t>Agent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07921" y="3617577"/>
            <a:ext cx="381635" cy="98425"/>
          </a:xfrm>
          <a:custGeom>
            <a:avLst/>
            <a:gdLst/>
            <a:ahLst/>
            <a:cxnLst/>
            <a:rect l="l" t="t" r="r" b="b"/>
            <a:pathLst>
              <a:path w="381635" h="98425">
                <a:moveTo>
                  <a:pt x="381622" y="0"/>
                </a:moveTo>
                <a:lnTo>
                  <a:pt x="0" y="0"/>
                </a:lnTo>
                <a:lnTo>
                  <a:pt x="0" y="98209"/>
                </a:lnTo>
                <a:lnTo>
                  <a:pt x="381622" y="98209"/>
                </a:lnTo>
                <a:lnTo>
                  <a:pt x="381622" y="0"/>
                </a:lnTo>
                <a:close/>
              </a:path>
            </a:pathLst>
          </a:custGeom>
          <a:solidFill>
            <a:srgbClr val="C7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07921" y="3617640"/>
            <a:ext cx="382270" cy="98425"/>
          </a:xfrm>
          <a:prstGeom prst="rect">
            <a:avLst/>
          </a:prstGeom>
          <a:ln w="12709">
            <a:solidFill>
              <a:srgbClr val="005272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15"/>
              </a:spcBef>
            </a:pPr>
            <a:r>
              <a:rPr sz="400" spc="5" dirty="0">
                <a:latin typeface="Tahoma"/>
                <a:cs typeface="Tahoma"/>
              </a:rPr>
              <a:t>Queue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72880" y="3465414"/>
            <a:ext cx="318135" cy="189230"/>
          </a:xfrm>
          <a:custGeom>
            <a:avLst/>
            <a:gdLst/>
            <a:ahLst/>
            <a:cxnLst/>
            <a:rect l="l" t="t" r="r" b="b"/>
            <a:pathLst>
              <a:path w="318135" h="189229">
                <a:moveTo>
                  <a:pt x="223202" y="0"/>
                </a:moveTo>
                <a:lnTo>
                  <a:pt x="223202" y="47231"/>
                </a:lnTo>
                <a:lnTo>
                  <a:pt x="0" y="47231"/>
                </a:lnTo>
                <a:lnTo>
                  <a:pt x="0" y="141706"/>
                </a:lnTo>
                <a:lnTo>
                  <a:pt x="223202" y="141706"/>
                </a:lnTo>
                <a:lnTo>
                  <a:pt x="223202" y="188937"/>
                </a:lnTo>
                <a:lnTo>
                  <a:pt x="317677" y="94462"/>
                </a:lnTo>
                <a:lnTo>
                  <a:pt x="223202" y="0"/>
                </a:lnTo>
                <a:close/>
              </a:path>
            </a:pathLst>
          </a:custGeom>
          <a:solidFill>
            <a:srgbClr val="005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10468" y="3512820"/>
            <a:ext cx="191770" cy="8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spc="15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400" spc="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86453" y="3491802"/>
            <a:ext cx="276225" cy="299720"/>
            <a:chOff x="3486453" y="3491802"/>
            <a:chExt cx="276225" cy="299720"/>
          </a:xfrm>
        </p:grpSpPr>
        <p:sp>
          <p:nvSpPr>
            <p:cNvPr id="24" name="object 24"/>
            <p:cNvSpPr/>
            <p:nvPr/>
          </p:nvSpPr>
          <p:spPr>
            <a:xfrm>
              <a:off x="3486453" y="3491811"/>
              <a:ext cx="266700" cy="299720"/>
            </a:xfrm>
            <a:custGeom>
              <a:avLst/>
              <a:gdLst/>
              <a:ahLst/>
              <a:cxnLst/>
              <a:rect l="l" t="t" r="r" b="b"/>
              <a:pathLst>
                <a:path w="266700" h="299720">
                  <a:moveTo>
                    <a:pt x="224571" y="0"/>
                  </a:moveTo>
                  <a:lnTo>
                    <a:pt x="0" y="35331"/>
                  </a:lnTo>
                  <a:lnTo>
                    <a:pt x="13274" y="87288"/>
                  </a:lnTo>
                  <a:lnTo>
                    <a:pt x="24003" y="139734"/>
                  </a:lnTo>
                  <a:lnTo>
                    <a:pt x="32173" y="192593"/>
                  </a:lnTo>
                  <a:lnTo>
                    <a:pt x="37772" y="245786"/>
                  </a:lnTo>
                  <a:lnTo>
                    <a:pt x="40789" y="299236"/>
                  </a:lnTo>
                  <a:lnTo>
                    <a:pt x="266189" y="269240"/>
                  </a:lnTo>
                  <a:lnTo>
                    <a:pt x="224571" y="0"/>
                  </a:lnTo>
                  <a:close/>
                </a:path>
              </a:pathLst>
            </a:custGeom>
            <a:solidFill>
              <a:srgbClr val="CCD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93259" y="3491802"/>
              <a:ext cx="269240" cy="295275"/>
            </a:xfrm>
            <a:custGeom>
              <a:avLst/>
              <a:gdLst/>
              <a:ahLst/>
              <a:cxnLst/>
              <a:rect l="l" t="t" r="r" b="b"/>
              <a:pathLst>
                <a:path w="269239" h="295275">
                  <a:moveTo>
                    <a:pt x="175626" y="7"/>
                  </a:moveTo>
                  <a:lnTo>
                    <a:pt x="0" y="25486"/>
                  </a:lnTo>
                  <a:lnTo>
                    <a:pt x="41592" y="294866"/>
                  </a:lnTo>
                  <a:lnTo>
                    <a:pt x="268947" y="261884"/>
                  </a:lnTo>
                  <a:lnTo>
                    <a:pt x="234594" y="39316"/>
                  </a:lnTo>
                  <a:lnTo>
                    <a:pt x="175695" y="0"/>
                  </a:lnTo>
                  <a:close/>
                </a:path>
              </a:pathLst>
            </a:custGeom>
            <a:solidFill>
              <a:srgbClr val="E6E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0093" y="3491803"/>
              <a:ext cx="194486" cy="24938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 rot="21120000">
            <a:off x="3506101" y="3435648"/>
            <a:ext cx="194703" cy="5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"/>
              </a:lnSpc>
            </a:pPr>
            <a:r>
              <a:rPr sz="400" spc="10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400" dirty="0">
                <a:solidFill>
                  <a:srgbClr val="32373C"/>
                </a:solidFill>
                <a:latin typeface="Tahoma"/>
                <a:cs typeface="Tahoma"/>
              </a:rPr>
              <a:t>o</a:t>
            </a:r>
            <a:r>
              <a:rPr sz="400" spc="5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400" spc="-5" dirty="0">
                <a:solidFill>
                  <a:srgbClr val="32373C"/>
                </a:solidFill>
                <a:latin typeface="Tahoma"/>
                <a:cs typeface="Tahoma"/>
              </a:rPr>
              <a:t>te</a:t>
            </a:r>
            <a:r>
              <a:rPr sz="400" spc="10" dirty="0">
                <a:solidFill>
                  <a:srgbClr val="32373C"/>
                </a:solidFill>
                <a:latin typeface="Tahoma"/>
                <a:cs typeface="Tahoma"/>
              </a:rPr>
              <a:t>nt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1646" y="3168425"/>
            <a:ext cx="224675" cy="20993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816370" y="3812032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6FAFF"/>
                </a:solidFill>
                <a:latin typeface="Tahoma"/>
                <a:cs typeface="Tahoma"/>
              </a:rPr>
              <a:t>J</a:t>
            </a:r>
            <a:r>
              <a:rPr sz="900" spc="-100" dirty="0">
                <a:solidFill>
                  <a:srgbClr val="F6FA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6FA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44564" y="3561079"/>
            <a:ext cx="2819400" cy="634365"/>
            <a:chOff x="3444564" y="3561079"/>
            <a:chExt cx="2819400" cy="634365"/>
          </a:xfrm>
        </p:grpSpPr>
        <p:sp>
          <p:nvSpPr>
            <p:cNvPr id="31" name="object 31"/>
            <p:cNvSpPr/>
            <p:nvPr/>
          </p:nvSpPr>
          <p:spPr>
            <a:xfrm>
              <a:off x="3447739" y="3815900"/>
              <a:ext cx="887094" cy="635"/>
            </a:xfrm>
            <a:custGeom>
              <a:avLst/>
              <a:gdLst/>
              <a:ahLst/>
              <a:cxnLst/>
              <a:rect l="l" t="t" r="r" b="b"/>
              <a:pathLst>
                <a:path w="887095" h="635">
                  <a:moveTo>
                    <a:pt x="0" y="559"/>
                  </a:moveTo>
                  <a:lnTo>
                    <a:pt x="886636" y="0"/>
                  </a:lnTo>
                </a:path>
              </a:pathLst>
            </a:custGeom>
            <a:ln w="6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015" y="3561079"/>
              <a:ext cx="801624" cy="6339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1639" y="3603751"/>
              <a:ext cx="704088" cy="5608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36093" y="3635637"/>
              <a:ext cx="636270" cy="497205"/>
            </a:xfrm>
            <a:custGeom>
              <a:avLst/>
              <a:gdLst/>
              <a:ahLst/>
              <a:cxnLst/>
              <a:rect l="l" t="t" r="r" b="b"/>
              <a:pathLst>
                <a:path w="636270" h="497204">
                  <a:moveTo>
                    <a:pt x="616902" y="0"/>
                  </a:moveTo>
                  <a:lnTo>
                    <a:pt x="18834" y="0"/>
                  </a:lnTo>
                  <a:lnTo>
                    <a:pt x="11503" y="1480"/>
                  </a:lnTo>
                  <a:lnTo>
                    <a:pt x="5516" y="5516"/>
                  </a:lnTo>
                  <a:lnTo>
                    <a:pt x="1480" y="11503"/>
                  </a:lnTo>
                  <a:lnTo>
                    <a:pt x="0" y="18834"/>
                  </a:lnTo>
                  <a:lnTo>
                    <a:pt x="0" y="477913"/>
                  </a:lnTo>
                  <a:lnTo>
                    <a:pt x="1480" y="485244"/>
                  </a:lnTo>
                  <a:lnTo>
                    <a:pt x="5516" y="491231"/>
                  </a:lnTo>
                  <a:lnTo>
                    <a:pt x="11503" y="495267"/>
                  </a:lnTo>
                  <a:lnTo>
                    <a:pt x="18834" y="496747"/>
                  </a:lnTo>
                  <a:lnTo>
                    <a:pt x="616902" y="496747"/>
                  </a:lnTo>
                  <a:lnTo>
                    <a:pt x="624233" y="495267"/>
                  </a:lnTo>
                  <a:lnTo>
                    <a:pt x="630220" y="491231"/>
                  </a:lnTo>
                  <a:lnTo>
                    <a:pt x="634256" y="485244"/>
                  </a:lnTo>
                  <a:lnTo>
                    <a:pt x="635736" y="477913"/>
                  </a:lnTo>
                  <a:lnTo>
                    <a:pt x="635736" y="18834"/>
                  </a:lnTo>
                  <a:lnTo>
                    <a:pt x="634256" y="11503"/>
                  </a:lnTo>
                  <a:lnTo>
                    <a:pt x="630220" y="5516"/>
                  </a:lnTo>
                  <a:lnTo>
                    <a:pt x="624233" y="1480"/>
                  </a:lnTo>
                  <a:lnTo>
                    <a:pt x="616902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8092" y="3642539"/>
              <a:ext cx="281336" cy="22345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625362" y="3831844"/>
            <a:ext cx="457834" cy="32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75"/>
              </a:lnSpc>
              <a:spcBef>
                <a:spcPts val="100"/>
              </a:spcBef>
            </a:pPr>
            <a:r>
              <a:rPr sz="1200" u="sng" spc="-55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Publish</a:t>
            </a:r>
            <a:endParaRPr sz="1200">
              <a:latin typeface="Tahoma"/>
              <a:cs typeface="Tahoma"/>
            </a:endParaRPr>
          </a:p>
          <a:p>
            <a:pPr marL="3810" algn="ctr">
              <a:lnSpc>
                <a:spcPts val="1015"/>
              </a:lnSpc>
            </a:pPr>
            <a:r>
              <a:rPr sz="900" spc="-75" dirty="0">
                <a:solidFill>
                  <a:srgbClr val="F6FAFF"/>
                </a:solidFill>
                <a:latin typeface="Tahoma"/>
                <a:cs typeface="Tahoma"/>
              </a:rPr>
              <a:t>JCR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49823" y="2875279"/>
            <a:ext cx="802005" cy="634365"/>
            <a:chOff x="5449823" y="2875279"/>
            <a:chExt cx="802005" cy="63436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9823" y="2875279"/>
              <a:ext cx="801624" cy="6339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9447" y="2914903"/>
              <a:ext cx="704088" cy="56387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23984" y="2949536"/>
              <a:ext cx="636270" cy="497205"/>
            </a:xfrm>
            <a:custGeom>
              <a:avLst/>
              <a:gdLst/>
              <a:ahLst/>
              <a:cxnLst/>
              <a:rect l="l" t="t" r="r" b="b"/>
              <a:pathLst>
                <a:path w="636270" h="497204">
                  <a:moveTo>
                    <a:pt x="616902" y="0"/>
                  </a:moveTo>
                  <a:lnTo>
                    <a:pt x="18834" y="0"/>
                  </a:lnTo>
                  <a:lnTo>
                    <a:pt x="11503" y="1480"/>
                  </a:lnTo>
                  <a:lnTo>
                    <a:pt x="5516" y="5516"/>
                  </a:lnTo>
                  <a:lnTo>
                    <a:pt x="1480" y="11503"/>
                  </a:lnTo>
                  <a:lnTo>
                    <a:pt x="0" y="18834"/>
                  </a:lnTo>
                  <a:lnTo>
                    <a:pt x="0" y="477913"/>
                  </a:lnTo>
                  <a:lnTo>
                    <a:pt x="1480" y="485244"/>
                  </a:lnTo>
                  <a:lnTo>
                    <a:pt x="5516" y="491231"/>
                  </a:lnTo>
                  <a:lnTo>
                    <a:pt x="11503" y="495267"/>
                  </a:lnTo>
                  <a:lnTo>
                    <a:pt x="18834" y="496747"/>
                  </a:lnTo>
                  <a:lnTo>
                    <a:pt x="616902" y="496747"/>
                  </a:lnTo>
                  <a:lnTo>
                    <a:pt x="624233" y="495267"/>
                  </a:lnTo>
                  <a:lnTo>
                    <a:pt x="630220" y="491231"/>
                  </a:lnTo>
                  <a:lnTo>
                    <a:pt x="634256" y="485244"/>
                  </a:lnTo>
                  <a:lnTo>
                    <a:pt x="635736" y="477913"/>
                  </a:lnTo>
                  <a:lnTo>
                    <a:pt x="635736" y="18834"/>
                  </a:lnTo>
                  <a:lnTo>
                    <a:pt x="634256" y="11503"/>
                  </a:lnTo>
                  <a:lnTo>
                    <a:pt x="630220" y="5516"/>
                  </a:lnTo>
                  <a:lnTo>
                    <a:pt x="624233" y="1480"/>
                  </a:lnTo>
                  <a:lnTo>
                    <a:pt x="616902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5982" y="2956445"/>
              <a:ext cx="281340" cy="22344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613252" y="3142995"/>
            <a:ext cx="457834" cy="332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85"/>
              </a:lnSpc>
              <a:spcBef>
                <a:spcPts val="100"/>
              </a:spcBef>
            </a:pPr>
            <a:r>
              <a:rPr sz="1200" u="sng" spc="-55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Publish</a:t>
            </a:r>
            <a:endParaRPr sz="1200">
              <a:latin typeface="Tahoma"/>
              <a:cs typeface="Tahoma"/>
            </a:endParaRPr>
          </a:p>
          <a:p>
            <a:pPr marL="3810" algn="ctr">
              <a:lnSpc>
                <a:spcPts val="1025"/>
              </a:lnSpc>
            </a:pPr>
            <a:r>
              <a:rPr sz="900" spc="-75" dirty="0">
                <a:solidFill>
                  <a:srgbClr val="F6FAFF"/>
                </a:solidFill>
                <a:latin typeface="Tahoma"/>
                <a:cs typeface="Tahoma"/>
              </a:rPr>
              <a:t>JCR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7031" y="3512311"/>
              <a:ext cx="1051560" cy="4084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87274" y="3526495"/>
              <a:ext cx="924560" cy="292100"/>
            </a:xfrm>
            <a:custGeom>
              <a:avLst/>
              <a:gdLst/>
              <a:ahLst/>
              <a:cxnLst/>
              <a:rect l="l" t="t" r="r" b="b"/>
              <a:pathLst>
                <a:path w="924560" h="292100">
                  <a:moveTo>
                    <a:pt x="886634" y="279728"/>
                  </a:moveTo>
                  <a:lnTo>
                    <a:pt x="871956" y="291909"/>
                  </a:lnTo>
                  <a:lnTo>
                    <a:pt x="924394" y="282714"/>
                  </a:lnTo>
                  <a:lnTo>
                    <a:pt x="922825" y="281241"/>
                  </a:lnTo>
                  <a:lnTo>
                    <a:pt x="891705" y="281241"/>
                  </a:lnTo>
                  <a:lnTo>
                    <a:pt x="886634" y="279728"/>
                  </a:lnTo>
                  <a:close/>
                </a:path>
                <a:path w="924560" h="292100">
                  <a:moveTo>
                    <a:pt x="893969" y="273641"/>
                  </a:moveTo>
                  <a:lnTo>
                    <a:pt x="886634" y="279728"/>
                  </a:lnTo>
                  <a:lnTo>
                    <a:pt x="891705" y="281241"/>
                  </a:lnTo>
                  <a:lnTo>
                    <a:pt x="893969" y="273641"/>
                  </a:lnTo>
                  <a:close/>
                </a:path>
                <a:path w="924560" h="292100">
                  <a:moveTo>
                    <a:pt x="885570" y="246278"/>
                  </a:moveTo>
                  <a:lnTo>
                    <a:pt x="891176" y="264516"/>
                  </a:lnTo>
                  <a:lnTo>
                    <a:pt x="896238" y="266026"/>
                  </a:lnTo>
                  <a:lnTo>
                    <a:pt x="891705" y="281241"/>
                  </a:lnTo>
                  <a:lnTo>
                    <a:pt x="922825" y="281241"/>
                  </a:lnTo>
                  <a:lnTo>
                    <a:pt x="885570" y="246278"/>
                  </a:lnTo>
                  <a:close/>
                </a:path>
                <a:path w="924560" h="292100">
                  <a:moveTo>
                    <a:pt x="4533" y="0"/>
                  </a:moveTo>
                  <a:lnTo>
                    <a:pt x="0" y="15214"/>
                  </a:lnTo>
                  <a:lnTo>
                    <a:pt x="886634" y="279728"/>
                  </a:lnTo>
                  <a:lnTo>
                    <a:pt x="893975" y="273623"/>
                  </a:lnTo>
                  <a:lnTo>
                    <a:pt x="891176" y="264516"/>
                  </a:lnTo>
                  <a:lnTo>
                    <a:pt x="4533" y="0"/>
                  </a:lnTo>
                  <a:close/>
                </a:path>
                <a:path w="924560" h="292100">
                  <a:moveTo>
                    <a:pt x="891176" y="264516"/>
                  </a:moveTo>
                  <a:lnTo>
                    <a:pt x="893975" y="273623"/>
                  </a:lnTo>
                  <a:lnTo>
                    <a:pt x="896238" y="266026"/>
                  </a:lnTo>
                  <a:lnTo>
                    <a:pt x="891176" y="264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49" name="object 4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48074" y="87279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43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8519" y="8695943"/>
            <a:ext cx="12369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350" spc="-82" baseline="-27777" dirty="0">
                <a:latin typeface="Tahoma"/>
                <a:cs typeface="Tahoma"/>
              </a:rPr>
              <a:t>4</a:t>
            </a:r>
            <a:r>
              <a:rPr sz="1350" spc="-75" baseline="-27777" dirty="0">
                <a:latin typeface="Tahoma"/>
                <a:cs typeface="Tahoma"/>
              </a:rPr>
              <a:t>3</a:t>
            </a:r>
            <a:r>
              <a:rPr sz="1350" spc="-254" baseline="-27777" dirty="0">
                <a:latin typeface="Tahoma"/>
                <a:cs typeface="Tahoma"/>
              </a:rPr>
              <a:t> </a:t>
            </a: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078223" y="6277864"/>
            <a:ext cx="2807335" cy="1780539"/>
            <a:chOff x="4078223" y="6277864"/>
            <a:chExt cx="2807335" cy="1780539"/>
          </a:xfrm>
        </p:grpSpPr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78223" y="6277864"/>
              <a:ext cx="2807207" cy="178003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7429" y="6377296"/>
              <a:ext cx="2510034" cy="148292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850899" y="5645403"/>
            <a:ext cx="6070600" cy="201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Dist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3040" marR="374015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I/O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527050" indent="-172085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527685" algn="l"/>
              </a:tabLst>
            </a:pPr>
            <a:r>
              <a:rPr sz="1200" spc="-40" dirty="0">
                <a:latin typeface="Tahoma"/>
                <a:cs typeface="Tahoma"/>
              </a:rPr>
              <a:t>Automated</a:t>
            </a:r>
            <a:endParaRPr sz="1200">
              <a:latin typeface="Tahoma"/>
              <a:cs typeface="Tahoma"/>
            </a:endParaRPr>
          </a:p>
          <a:p>
            <a:pPr marL="527050" marR="3099435" indent="-171450">
              <a:lnSpc>
                <a:spcPts val="1390"/>
              </a:lnSpc>
              <a:spcBef>
                <a:spcPts val="450"/>
              </a:spcBef>
              <a:buFont typeface="Arial MT"/>
              <a:buChar char="•"/>
              <a:tabLst>
                <a:tab pos="527685" algn="l"/>
              </a:tabLst>
            </a:pPr>
            <a:r>
              <a:rPr sz="1200" spc="-35" dirty="0">
                <a:latin typeface="Tahoma"/>
                <a:cs typeface="Tahoma"/>
              </a:rPr>
              <a:t>Au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-35" dirty="0">
                <a:latin typeface="Tahoma"/>
                <a:cs typeface="Tahoma"/>
              </a:rPr>
              <a:t>c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f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se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50" dirty="0">
                <a:latin typeface="Tahoma"/>
                <a:cs typeface="Tahoma"/>
              </a:rPr>
              <a:t>n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im</a:t>
            </a:r>
            <a:r>
              <a:rPr sz="1200" spc="-40" dirty="0">
                <a:latin typeface="Tahoma"/>
                <a:cs typeface="Tahoma"/>
              </a:rPr>
              <a:t>e  whe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whe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are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ad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r  </a:t>
            </a:r>
            <a:r>
              <a:rPr sz="1200" spc="-40" dirty="0">
                <a:latin typeface="Tahoma"/>
                <a:cs typeface="Tahoma"/>
              </a:rPr>
              <a:t>removed</a:t>
            </a:r>
            <a:endParaRPr sz="1200">
              <a:latin typeface="Tahoma"/>
              <a:cs typeface="Tahoma"/>
            </a:endParaRPr>
          </a:p>
          <a:p>
            <a:pPr marL="527050" marR="3072765" indent="-171450">
              <a:lnSpc>
                <a:spcPct val="105000"/>
              </a:lnSpc>
              <a:spcBef>
                <a:spcPts val="250"/>
              </a:spcBef>
              <a:buFont typeface="Arial MT"/>
              <a:buChar char="•"/>
              <a:tabLst>
                <a:tab pos="527685" algn="l"/>
              </a:tabLst>
            </a:pPr>
            <a:r>
              <a:rPr sz="1200" spc="-1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/</a:t>
            </a:r>
            <a:r>
              <a:rPr sz="1200" spc="-25" dirty="0">
                <a:latin typeface="Tahoma"/>
                <a:cs typeface="Tahoma"/>
              </a:rPr>
              <a:t>Un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6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15" dirty="0">
                <a:latin typeface="Tahoma"/>
                <a:cs typeface="Tahoma"/>
              </a:rPr>
              <a:t>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h 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an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6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10" dirty="0">
                <a:latin typeface="Tahoma"/>
                <a:cs typeface="Tahoma"/>
              </a:rPr>
              <a:t>mi</a:t>
            </a:r>
            <a:r>
              <a:rPr sz="1200" spc="-50" dirty="0">
                <a:latin typeface="Tahoma"/>
                <a:cs typeface="Tahoma"/>
              </a:rPr>
              <a:t>c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38200" y="8890000"/>
            <a:ext cx="6096000" cy="850900"/>
          </a:xfrm>
          <a:custGeom>
            <a:avLst/>
            <a:gdLst/>
            <a:ahLst/>
            <a:cxnLst/>
            <a:rect l="l" t="t" r="r" b="b"/>
            <a:pathLst>
              <a:path w="6096000" h="850900">
                <a:moveTo>
                  <a:pt x="6096000" y="0"/>
                </a:moveTo>
                <a:lnTo>
                  <a:pt x="0" y="0"/>
                </a:lnTo>
                <a:lnTo>
                  <a:pt x="0" y="850900"/>
                </a:lnTo>
                <a:lnTo>
                  <a:pt x="6096000" y="850900"/>
                </a:lnTo>
                <a:lnTo>
                  <a:pt x="609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312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44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748280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Webserver/Dispatcher</a:t>
            </a:r>
            <a:endParaRPr sz="1400">
              <a:latin typeface="Tahoma"/>
              <a:cs typeface="Tahoma"/>
            </a:endParaRPr>
          </a:p>
          <a:p>
            <a:pPr marR="15240">
              <a:lnSpc>
                <a:spcPct val="100000"/>
              </a:lnSpc>
              <a:spcBef>
                <a:spcPts val="1165"/>
              </a:spcBef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ch  </a:t>
            </a:r>
            <a:r>
              <a:rPr sz="1100" spc="-65" dirty="0">
                <a:latin typeface="Tahoma"/>
                <a:cs typeface="Tahoma"/>
              </a:rPr>
              <a:t>su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sp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55" dirty="0">
                <a:latin typeface="Tahoma"/>
                <a:cs typeface="Tahoma"/>
              </a:rPr>
              <a:t>Dispatcher</a:t>
            </a:r>
            <a:endParaRPr sz="1100">
              <a:latin typeface="Tahoma"/>
              <a:cs typeface="Tahoma"/>
            </a:endParaRPr>
          </a:p>
          <a:p>
            <a:pPr marL="285115" marR="5080" indent="-171450">
              <a:lnSpc>
                <a:spcPct val="102699"/>
              </a:lnSpc>
              <a:spcBef>
                <a:spcPts val="54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ca</a:t>
            </a:r>
            <a:r>
              <a:rPr sz="1100" spc="-55" dirty="0">
                <a:latin typeface="Tahoma"/>
                <a:cs typeface="Tahoma"/>
              </a:rPr>
              <a:t>ch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 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ncr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se  </a:t>
            </a:r>
            <a:r>
              <a:rPr sz="1100" spc="-55" dirty="0">
                <a:latin typeface="Tahoma"/>
                <a:cs typeface="Tahoma"/>
              </a:rPr>
              <a:t>performance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15" dirty="0">
                <a:latin typeface="Tahoma"/>
                <a:cs typeface="Tahoma"/>
              </a:rPr>
              <a:t>Al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3123" y="2314143"/>
              <a:ext cx="2302355" cy="49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3939" y="5645403"/>
            <a:ext cx="2286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Disp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0351" y="6062879"/>
            <a:ext cx="3857785" cy="242475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060565" y="6507480"/>
            <a:ext cx="424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PUBLISH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7490" y="6657962"/>
            <a:ext cx="346963" cy="33583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822674" y="8727947"/>
            <a:ext cx="1333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09" baseline="694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09" baseline="6944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6093" y="44353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46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44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Coral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160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touch-first,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front-end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framework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CSS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JS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designed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products</a:t>
            </a:r>
            <a:endParaRPr sz="1100">
              <a:latin typeface="Tahoma"/>
              <a:cs typeface="Tahoma"/>
            </a:endParaRPr>
          </a:p>
          <a:p>
            <a:pPr marL="478155" marR="41402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Made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modules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consumed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individually,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allowing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take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just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what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3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2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822" y="2827553"/>
              <a:ext cx="2873562" cy="14120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5" name="object 1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9674" y="8727947"/>
            <a:ext cx="838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47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899" y="5645403"/>
            <a:ext cx="6070600" cy="194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UI</a:t>
            </a:r>
            <a:endParaRPr sz="1100">
              <a:latin typeface="Tahoma"/>
              <a:cs typeface="Tahoma"/>
            </a:endParaRPr>
          </a:p>
          <a:p>
            <a:pPr marL="478155" marR="565150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umbrella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name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UI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projects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95" dirty="0">
                <a:latin typeface="Tahoma"/>
                <a:cs typeface="Tahoma"/>
              </a:rPr>
              <a:t>LEGO®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architecture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UI,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uc</a:t>
            </a:r>
            <a:r>
              <a:rPr sz="1100" spc="-50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55" dirty="0">
                <a:latin typeface="Tahoma"/>
                <a:cs typeface="Tahoma"/>
              </a:rPr>
              <a:t>ure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45" dirty="0">
                <a:latin typeface="Tahoma"/>
                <a:cs typeface="Tahoma"/>
              </a:rPr>
              <a:t>Modular,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composable,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layerable,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reusable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6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55" dirty="0">
                <a:latin typeface="Tahoma"/>
                <a:cs typeface="Tahoma"/>
              </a:rPr>
              <a:t>depe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vo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ts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9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w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112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855" y="44353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 marR="573405" indent="-635">
              <a:lnSpc>
                <a:spcPts val="1300"/>
              </a:lnSpc>
              <a:spcBef>
                <a:spcPts val="1340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Architecture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enforces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complete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separation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  <a:p>
            <a:pPr marL="478155" marR="188595" indent="-171450">
              <a:lnSpc>
                <a:spcPts val="13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practically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baked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baseline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endParaRPr sz="1100">
              <a:latin typeface="Tahoma"/>
              <a:cs typeface="Tahoma"/>
            </a:endParaRPr>
          </a:p>
          <a:p>
            <a:pPr marL="193040" marR="631190" indent="113664">
              <a:lnSpc>
                <a:spcPts val="2110"/>
              </a:lnSpc>
              <a:spcBef>
                <a:spcPts val="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Publishing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operations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478790" algn="l"/>
              </a:tabLst>
            </a:pP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6.5+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agents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replicate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 marL="478790" marR="207645" indent="-172085">
              <a:lnSpc>
                <a:spcPct val="103600"/>
              </a:lnSpc>
              <a:spcBef>
                <a:spcPts val="5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follows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subscription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pattern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implemented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6474" y="87279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Docu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478790" marR="306705" indent="-172085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https://experienceleague.adobe.com/docs/experience-manager-learn/cloud-service/underlying-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technology/introduction-architecture.html?lang=en#underlying-technology</a:t>
            </a:r>
            <a:endParaRPr sz="1100">
              <a:latin typeface="Tahoma"/>
              <a:cs typeface="Tahoma"/>
            </a:endParaRPr>
          </a:p>
          <a:p>
            <a:pPr marL="478790" marR="1052195" indent="-171450">
              <a:lnSpc>
                <a:spcPts val="13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https://docs.adobe.com/content/help/en/experience-manager-cloud-service/core-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concepts/architecture.html</a:t>
            </a:r>
            <a:endParaRPr sz="1100">
              <a:latin typeface="Tahoma"/>
              <a:cs typeface="Tahoma"/>
            </a:endParaRPr>
          </a:p>
          <a:p>
            <a:pPr marL="478790" marR="1759585" indent="-17145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service/implementing/home.htm</a:t>
            </a:r>
            <a:r>
              <a:rPr sz="1100" spc="-45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478790" marR="175958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service/operations/home.htm</a:t>
            </a:r>
            <a:r>
              <a:rPr sz="1100" spc="-5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49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3527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5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44" baseline="4629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ati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ahoma"/>
              <a:cs typeface="Tahoma"/>
            </a:endParaRPr>
          </a:p>
          <a:p>
            <a:pPr marL="221615">
              <a:lnSpc>
                <a:spcPct val="100000"/>
              </a:lnSpc>
            </a:pP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65" baseline="694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6944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2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60" baseline="694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67" baseline="694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2" baseline="694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67" baseline="6944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44" baseline="69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60" baseline="694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2" baseline="694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7" baseline="694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2" baseline="694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60" baseline="6944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600" spc="-44" baseline="694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97" baseline="69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67" baseline="694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75" baseline="694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67" baseline="694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2" baseline="694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67" baseline="6944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600" spc="-22" baseline="694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4856" y="8727947"/>
            <a:ext cx="736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99" y="5645403"/>
            <a:ext cx="6070600" cy="15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Migration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Understanding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Migration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legacy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system,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case,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endParaRPr sz="1100">
              <a:latin typeface="Tahoma"/>
              <a:cs typeface="Tahoma"/>
            </a:endParaRPr>
          </a:p>
          <a:p>
            <a:pPr marL="193040" marR="1058545" indent="113664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Involves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detailed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study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architecture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Legacy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systems: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sp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Could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Systems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(CMS)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5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2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234" y="7308456"/>
              <a:ext cx="2637177" cy="12341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935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ig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ation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ocess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: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409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ntif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e.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50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fo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rm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sou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rget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fo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mat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.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48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Im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int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rep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ito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y.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wo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ppr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oac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ation: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48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-tim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40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ontinuou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Ty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pes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ation: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50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Automat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40" dirty="0">
                          <a:latin typeface="Tahoma"/>
                          <a:cs typeface="Tahoma"/>
                        </a:rPr>
                        <a:t>Partially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automated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migration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50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Manua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38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req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est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Yu Gothic UI Light"/>
                          <a:cs typeface="Yu Gothic UI Light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Yu Gothic UI Light"/>
                          <a:cs typeface="Yu Gothic UI Light"/>
                        </a:rPr>
                        <a:t>M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IGR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8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Yu Gothic UI Light"/>
                          <a:cs typeface="Yu Gothic UI Light"/>
                        </a:rPr>
                        <a:t>P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OCESS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66469" marR="1408430" indent="74295" algn="ctr">
                        <a:lnSpc>
                          <a:spcPct val="360900"/>
                        </a:lnSpc>
                        <a:spcBef>
                          <a:spcPts val="535"/>
                        </a:spcBef>
                      </a:pPr>
                      <a:r>
                        <a:rPr sz="11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Identify </a:t>
                      </a:r>
                      <a:r>
                        <a:rPr sz="11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ans</a:t>
                      </a:r>
                      <a:r>
                        <a:rPr sz="11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  </a:t>
                      </a:r>
                      <a:r>
                        <a:rPr sz="11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Import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67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600" spc="-2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spc="-120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52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68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651231" y="1931749"/>
            <a:ext cx="1196975" cy="2299970"/>
            <a:chOff x="4651231" y="1931749"/>
            <a:chExt cx="1196975" cy="2299970"/>
          </a:xfrm>
        </p:grpSpPr>
        <p:sp>
          <p:nvSpPr>
            <p:cNvPr id="8" name="object 8"/>
            <p:cNvSpPr/>
            <p:nvPr/>
          </p:nvSpPr>
          <p:spPr>
            <a:xfrm>
              <a:off x="4651231" y="1931749"/>
              <a:ext cx="1196975" cy="2299970"/>
            </a:xfrm>
            <a:custGeom>
              <a:avLst/>
              <a:gdLst/>
              <a:ahLst/>
              <a:cxnLst/>
              <a:rect l="l" t="t" r="r" b="b"/>
              <a:pathLst>
                <a:path w="1196975" h="2299970">
                  <a:moveTo>
                    <a:pt x="598309" y="0"/>
                  </a:moveTo>
                  <a:lnTo>
                    <a:pt x="533116" y="6746"/>
                  </a:lnTo>
                  <a:lnTo>
                    <a:pt x="469957" y="26518"/>
                  </a:lnTo>
                  <a:lnTo>
                    <a:pt x="409196" y="58614"/>
                  </a:lnTo>
                  <a:lnTo>
                    <a:pt x="351198" y="102333"/>
                  </a:lnTo>
                  <a:lnTo>
                    <a:pt x="296329" y="156973"/>
                  </a:lnTo>
                  <a:lnTo>
                    <a:pt x="270182" y="188169"/>
                  </a:lnTo>
                  <a:lnTo>
                    <a:pt x="244954" y="221833"/>
                  </a:lnTo>
                  <a:lnTo>
                    <a:pt x="220690" y="257876"/>
                  </a:lnTo>
                  <a:lnTo>
                    <a:pt x="197436" y="296212"/>
                  </a:lnTo>
                  <a:lnTo>
                    <a:pt x="175239" y="336751"/>
                  </a:lnTo>
                  <a:lnTo>
                    <a:pt x="154143" y="379407"/>
                  </a:lnTo>
                  <a:lnTo>
                    <a:pt x="134194" y="424092"/>
                  </a:lnTo>
                  <a:lnTo>
                    <a:pt x="115437" y="470719"/>
                  </a:lnTo>
                  <a:lnTo>
                    <a:pt x="97919" y="519199"/>
                  </a:lnTo>
                  <a:lnTo>
                    <a:pt x="81685" y="569445"/>
                  </a:lnTo>
                  <a:lnTo>
                    <a:pt x="66781" y="621369"/>
                  </a:lnTo>
                  <a:lnTo>
                    <a:pt x="53252" y="674884"/>
                  </a:lnTo>
                  <a:lnTo>
                    <a:pt x="41143" y="729902"/>
                  </a:lnTo>
                  <a:lnTo>
                    <a:pt x="30501" y="786335"/>
                  </a:lnTo>
                  <a:lnTo>
                    <a:pt x="21371" y="844095"/>
                  </a:lnTo>
                  <a:lnTo>
                    <a:pt x="13799" y="903096"/>
                  </a:lnTo>
                  <a:lnTo>
                    <a:pt x="7830" y="963248"/>
                  </a:lnTo>
                  <a:lnTo>
                    <a:pt x="3510" y="1024466"/>
                  </a:lnTo>
                  <a:lnTo>
                    <a:pt x="885" y="1086660"/>
                  </a:lnTo>
                  <a:lnTo>
                    <a:pt x="0" y="1149743"/>
                  </a:lnTo>
                  <a:lnTo>
                    <a:pt x="885" y="1212827"/>
                  </a:lnTo>
                  <a:lnTo>
                    <a:pt x="3510" y="1275021"/>
                  </a:lnTo>
                  <a:lnTo>
                    <a:pt x="7830" y="1336238"/>
                  </a:lnTo>
                  <a:lnTo>
                    <a:pt x="13799" y="1396391"/>
                  </a:lnTo>
                  <a:lnTo>
                    <a:pt x="21371" y="1455391"/>
                  </a:lnTo>
                  <a:lnTo>
                    <a:pt x="30501" y="1513152"/>
                  </a:lnTo>
                  <a:lnTo>
                    <a:pt x="41143" y="1569585"/>
                  </a:lnTo>
                  <a:lnTo>
                    <a:pt x="53252" y="1624602"/>
                  </a:lnTo>
                  <a:lnTo>
                    <a:pt x="66781" y="1678117"/>
                  </a:lnTo>
                  <a:lnTo>
                    <a:pt x="81685" y="1730041"/>
                  </a:lnTo>
                  <a:lnTo>
                    <a:pt x="97919" y="1780287"/>
                  </a:lnTo>
                  <a:lnTo>
                    <a:pt x="115437" y="1828767"/>
                  </a:lnTo>
                  <a:lnTo>
                    <a:pt x="134194" y="1875394"/>
                  </a:lnTo>
                  <a:lnTo>
                    <a:pt x="154143" y="1920079"/>
                  </a:lnTo>
                  <a:lnTo>
                    <a:pt x="175239" y="1962735"/>
                  </a:lnTo>
                  <a:lnTo>
                    <a:pt x="197436" y="2003275"/>
                  </a:lnTo>
                  <a:lnTo>
                    <a:pt x="220690" y="2041610"/>
                  </a:lnTo>
                  <a:lnTo>
                    <a:pt x="244954" y="2077653"/>
                  </a:lnTo>
                  <a:lnTo>
                    <a:pt x="270182" y="2111317"/>
                  </a:lnTo>
                  <a:lnTo>
                    <a:pt x="296329" y="2142513"/>
                  </a:lnTo>
                  <a:lnTo>
                    <a:pt x="323350" y="2171155"/>
                  </a:lnTo>
                  <a:lnTo>
                    <a:pt x="379829" y="2220422"/>
                  </a:lnTo>
                  <a:lnTo>
                    <a:pt x="439253" y="2258417"/>
                  </a:lnTo>
                  <a:lnTo>
                    <a:pt x="501259" y="2284439"/>
                  </a:lnTo>
                  <a:lnTo>
                    <a:pt x="565481" y="2297786"/>
                  </a:lnTo>
                  <a:lnTo>
                    <a:pt x="598309" y="2299487"/>
                  </a:lnTo>
                  <a:lnTo>
                    <a:pt x="631136" y="2297786"/>
                  </a:lnTo>
                  <a:lnTo>
                    <a:pt x="695356" y="2284439"/>
                  </a:lnTo>
                  <a:lnTo>
                    <a:pt x="757361" y="2258417"/>
                  </a:lnTo>
                  <a:lnTo>
                    <a:pt x="816785" y="2220422"/>
                  </a:lnTo>
                  <a:lnTo>
                    <a:pt x="873263" y="2171155"/>
                  </a:lnTo>
                  <a:lnTo>
                    <a:pt x="900284" y="2142513"/>
                  </a:lnTo>
                  <a:lnTo>
                    <a:pt x="926431" y="2111317"/>
                  </a:lnTo>
                  <a:lnTo>
                    <a:pt x="951659" y="2077653"/>
                  </a:lnTo>
                  <a:lnTo>
                    <a:pt x="975923" y="2041610"/>
                  </a:lnTo>
                  <a:lnTo>
                    <a:pt x="999177" y="2003275"/>
                  </a:lnTo>
                  <a:lnTo>
                    <a:pt x="1021375" y="1962735"/>
                  </a:lnTo>
                  <a:lnTo>
                    <a:pt x="1042471" y="1920079"/>
                  </a:lnTo>
                  <a:lnTo>
                    <a:pt x="1062421" y="1875394"/>
                  </a:lnTo>
                  <a:lnTo>
                    <a:pt x="1081177" y="1828767"/>
                  </a:lnTo>
                  <a:lnTo>
                    <a:pt x="1098696" y="1780287"/>
                  </a:lnTo>
                  <a:lnTo>
                    <a:pt x="1114930" y="1730041"/>
                  </a:lnTo>
                  <a:lnTo>
                    <a:pt x="1129835" y="1678117"/>
                  </a:lnTo>
                  <a:lnTo>
                    <a:pt x="1143365" y="1624602"/>
                  </a:lnTo>
                  <a:lnTo>
                    <a:pt x="1155473" y="1569585"/>
                  </a:lnTo>
                  <a:lnTo>
                    <a:pt x="1166116" y="1513152"/>
                  </a:lnTo>
                  <a:lnTo>
                    <a:pt x="1175246" y="1455391"/>
                  </a:lnTo>
                  <a:lnTo>
                    <a:pt x="1182819" y="1396391"/>
                  </a:lnTo>
                  <a:lnTo>
                    <a:pt x="1188788" y="1336238"/>
                  </a:lnTo>
                  <a:lnTo>
                    <a:pt x="1193108" y="1275021"/>
                  </a:lnTo>
                  <a:lnTo>
                    <a:pt x="1195734" y="1212827"/>
                  </a:lnTo>
                  <a:lnTo>
                    <a:pt x="1196619" y="1149743"/>
                  </a:lnTo>
                  <a:lnTo>
                    <a:pt x="1195734" y="1086660"/>
                  </a:lnTo>
                  <a:lnTo>
                    <a:pt x="1193108" y="1024466"/>
                  </a:lnTo>
                  <a:lnTo>
                    <a:pt x="1188788" y="963248"/>
                  </a:lnTo>
                  <a:lnTo>
                    <a:pt x="1182819" y="903096"/>
                  </a:lnTo>
                  <a:lnTo>
                    <a:pt x="1175246" y="844095"/>
                  </a:lnTo>
                  <a:lnTo>
                    <a:pt x="1166116" y="786335"/>
                  </a:lnTo>
                  <a:lnTo>
                    <a:pt x="1155473" y="729902"/>
                  </a:lnTo>
                  <a:lnTo>
                    <a:pt x="1143365" y="674884"/>
                  </a:lnTo>
                  <a:lnTo>
                    <a:pt x="1129835" y="621369"/>
                  </a:lnTo>
                  <a:lnTo>
                    <a:pt x="1114930" y="569445"/>
                  </a:lnTo>
                  <a:lnTo>
                    <a:pt x="1098696" y="519199"/>
                  </a:lnTo>
                  <a:lnTo>
                    <a:pt x="1081177" y="470719"/>
                  </a:lnTo>
                  <a:lnTo>
                    <a:pt x="1062421" y="424092"/>
                  </a:lnTo>
                  <a:lnTo>
                    <a:pt x="1042471" y="379407"/>
                  </a:lnTo>
                  <a:lnTo>
                    <a:pt x="1021375" y="336751"/>
                  </a:lnTo>
                  <a:lnTo>
                    <a:pt x="999177" y="296212"/>
                  </a:lnTo>
                  <a:lnTo>
                    <a:pt x="975923" y="257876"/>
                  </a:lnTo>
                  <a:lnTo>
                    <a:pt x="951659" y="221833"/>
                  </a:lnTo>
                  <a:lnTo>
                    <a:pt x="926431" y="188169"/>
                  </a:lnTo>
                  <a:lnTo>
                    <a:pt x="900284" y="156973"/>
                  </a:lnTo>
                  <a:lnTo>
                    <a:pt x="873263" y="128332"/>
                  </a:lnTo>
                  <a:lnTo>
                    <a:pt x="816785" y="79064"/>
                  </a:lnTo>
                  <a:lnTo>
                    <a:pt x="757361" y="41069"/>
                  </a:lnTo>
                  <a:lnTo>
                    <a:pt x="695356" y="15048"/>
                  </a:lnTo>
                  <a:lnTo>
                    <a:pt x="631136" y="1701"/>
                  </a:lnTo>
                  <a:lnTo>
                    <a:pt x="598309" y="0"/>
                  </a:lnTo>
                  <a:close/>
                </a:path>
              </a:pathLst>
            </a:custGeom>
            <a:solidFill>
              <a:srgbClr val="007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6033" y="2273703"/>
              <a:ext cx="727075" cy="404495"/>
            </a:xfrm>
            <a:custGeom>
              <a:avLst/>
              <a:gdLst/>
              <a:ahLst/>
              <a:cxnLst/>
              <a:rect l="l" t="t" r="r" b="b"/>
              <a:pathLst>
                <a:path w="727075" h="404494">
                  <a:moveTo>
                    <a:pt x="686625" y="0"/>
                  </a:moveTo>
                  <a:lnTo>
                    <a:pt x="40386" y="0"/>
                  </a:lnTo>
                  <a:lnTo>
                    <a:pt x="24667" y="3174"/>
                  </a:lnTo>
                  <a:lnTo>
                    <a:pt x="11830" y="11830"/>
                  </a:lnTo>
                  <a:lnTo>
                    <a:pt x="3174" y="24667"/>
                  </a:lnTo>
                  <a:lnTo>
                    <a:pt x="0" y="40385"/>
                  </a:lnTo>
                  <a:lnTo>
                    <a:pt x="0" y="363499"/>
                  </a:lnTo>
                  <a:lnTo>
                    <a:pt x="3174" y="379225"/>
                  </a:lnTo>
                  <a:lnTo>
                    <a:pt x="11830" y="392066"/>
                  </a:lnTo>
                  <a:lnTo>
                    <a:pt x="24667" y="400723"/>
                  </a:lnTo>
                  <a:lnTo>
                    <a:pt x="40386" y="403898"/>
                  </a:lnTo>
                  <a:lnTo>
                    <a:pt x="686625" y="403898"/>
                  </a:lnTo>
                  <a:lnTo>
                    <a:pt x="702344" y="400723"/>
                  </a:lnTo>
                  <a:lnTo>
                    <a:pt x="715181" y="392066"/>
                  </a:lnTo>
                  <a:lnTo>
                    <a:pt x="723837" y="379225"/>
                  </a:lnTo>
                  <a:lnTo>
                    <a:pt x="727011" y="363499"/>
                  </a:lnTo>
                  <a:lnTo>
                    <a:pt x="727011" y="40385"/>
                  </a:lnTo>
                  <a:lnTo>
                    <a:pt x="723837" y="24667"/>
                  </a:lnTo>
                  <a:lnTo>
                    <a:pt x="715181" y="11830"/>
                  </a:lnTo>
                  <a:lnTo>
                    <a:pt x="702344" y="3174"/>
                  </a:lnTo>
                  <a:lnTo>
                    <a:pt x="68662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86033" y="2273701"/>
              <a:ext cx="727710" cy="404495"/>
            </a:xfrm>
            <a:custGeom>
              <a:avLst/>
              <a:gdLst/>
              <a:ahLst/>
              <a:cxnLst/>
              <a:rect l="l" t="t" r="r" b="b"/>
              <a:pathLst>
                <a:path w="727710" h="404494">
                  <a:moveTo>
                    <a:pt x="0" y="40420"/>
                  </a:moveTo>
                  <a:lnTo>
                    <a:pt x="3176" y="24686"/>
                  </a:lnTo>
                  <a:lnTo>
                    <a:pt x="11838" y="11838"/>
                  </a:lnTo>
                  <a:lnTo>
                    <a:pt x="24686" y="3176"/>
                  </a:lnTo>
                  <a:lnTo>
                    <a:pt x="40420" y="0"/>
                  </a:lnTo>
                  <a:lnTo>
                    <a:pt x="687145" y="0"/>
                  </a:lnTo>
                  <a:lnTo>
                    <a:pt x="702879" y="3176"/>
                  </a:lnTo>
                  <a:lnTo>
                    <a:pt x="715727" y="11838"/>
                  </a:lnTo>
                  <a:lnTo>
                    <a:pt x="724389" y="24686"/>
                  </a:lnTo>
                  <a:lnTo>
                    <a:pt x="727566" y="40420"/>
                  </a:lnTo>
                  <a:lnTo>
                    <a:pt x="727566" y="363783"/>
                  </a:lnTo>
                  <a:lnTo>
                    <a:pt x="724389" y="379516"/>
                  </a:lnTo>
                  <a:lnTo>
                    <a:pt x="715727" y="392364"/>
                  </a:lnTo>
                  <a:lnTo>
                    <a:pt x="702879" y="401027"/>
                  </a:lnTo>
                  <a:lnTo>
                    <a:pt x="687145" y="404203"/>
                  </a:lnTo>
                  <a:lnTo>
                    <a:pt x="40420" y="404203"/>
                  </a:lnTo>
                  <a:lnTo>
                    <a:pt x="24686" y="401027"/>
                  </a:lnTo>
                  <a:lnTo>
                    <a:pt x="11838" y="392364"/>
                  </a:lnTo>
                  <a:lnTo>
                    <a:pt x="3176" y="379516"/>
                  </a:lnTo>
                  <a:lnTo>
                    <a:pt x="0" y="363783"/>
                  </a:lnTo>
                  <a:lnTo>
                    <a:pt x="0" y="40420"/>
                  </a:lnTo>
                  <a:close/>
                </a:path>
              </a:pathLst>
            </a:custGeom>
            <a:ln w="127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8662" y="2702840"/>
              <a:ext cx="181749" cy="1514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14511" y="2879548"/>
              <a:ext cx="798830" cy="404495"/>
            </a:xfrm>
            <a:custGeom>
              <a:avLst/>
              <a:gdLst/>
              <a:ahLst/>
              <a:cxnLst/>
              <a:rect l="l" t="t" r="r" b="b"/>
              <a:pathLst>
                <a:path w="798829" h="404495">
                  <a:moveTo>
                    <a:pt x="754176" y="0"/>
                  </a:moveTo>
                  <a:lnTo>
                    <a:pt x="44361" y="0"/>
                  </a:lnTo>
                  <a:lnTo>
                    <a:pt x="27094" y="3174"/>
                  </a:lnTo>
                  <a:lnTo>
                    <a:pt x="12993" y="11830"/>
                  </a:lnTo>
                  <a:lnTo>
                    <a:pt x="3486" y="24667"/>
                  </a:lnTo>
                  <a:lnTo>
                    <a:pt x="0" y="40385"/>
                  </a:lnTo>
                  <a:lnTo>
                    <a:pt x="0" y="363499"/>
                  </a:lnTo>
                  <a:lnTo>
                    <a:pt x="3486" y="379225"/>
                  </a:lnTo>
                  <a:lnTo>
                    <a:pt x="12993" y="392066"/>
                  </a:lnTo>
                  <a:lnTo>
                    <a:pt x="27094" y="400723"/>
                  </a:lnTo>
                  <a:lnTo>
                    <a:pt x="44361" y="403898"/>
                  </a:lnTo>
                  <a:lnTo>
                    <a:pt x="754176" y="403898"/>
                  </a:lnTo>
                  <a:lnTo>
                    <a:pt x="771443" y="400723"/>
                  </a:lnTo>
                  <a:lnTo>
                    <a:pt x="785544" y="392066"/>
                  </a:lnTo>
                  <a:lnTo>
                    <a:pt x="795051" y="379225"/>
                  </a:lnTo>
                  <a:lnTo>
                    <a:pt x="798537" y="363499"/>
                  </a:lnTo>
                  <a:lnTo>
                    <a:pt x="798537" y="40385"/>
                  </a:lnTo>
                  <a:lnTo>
                    <a:pt x="795051" y="24667"/>
                  </a:lnTo>
                  <a:lnTo>
                    <a:pt x="785544" y="11830"/>
                  </a:lnTo>
                  <a:lnTo>
                    <a:pt x="771443" y="3174"/>
                  </a:lnTo>
                  <a:lnTo>
                    <a:pt x="754176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14511" y="2879545"/>
              <a:ext cx="799465" cy="404495"/>
            </a:xfrm>
            <a:custGeom>
              <a:avLst/>
              <a:gdLst/>
              <a:ahLst/>
              <a:cxnLst/>
              <a:rect l="l" t="t" r="r" b="b"/>
              <a:pathLst>
                <a:path w="799464" h="404495">
                  <a:moveTo>
                    <a:pt x="0" y="40420"/>
                  </a:moveTo>
                  <a:lnTo>
                    <a:pt x="3488" y="24686"/>
                  </a:lnTo>
                  <a:lnTo>
                    <a:pt x="13003" y="11838"/>
                  </a:lnTo>
                  <a:lnTo>
                    <a:pt x="27115" y="3176"/>
                  </a:lnTo>
                  <a:lnTo>
                    <a:pt x="44396" y="0"/>
                  </a:lnTo>
                  <a:lnTo>
                    <a:pt x="754743" y="0"/>
                  </a:lnTo>
                  <a:lnTo>
                    <a:pt x="772024" y="3176"/>
                  </a:lnTo>
                  <a:lnTo>
                    <a:pt x="786136" y="11838"/>
                  </a:lnTo>
                  <a:lnTo>
                    <a:pt x="795651" y="24686"/>
                  </a:lnTo>
                  <a:lnTo>
                    <a:pt x="799140" y="40420"/>
                  </a:lnTo>
                  <a:lnTo>
                    <a:pt x="799140" y="363783"/>
                  </a:lnTo>
                  <a:lnTo>
                    <a:pt x="795651" y="379516"/>
                  </a:lnTo>
                  <a:lnTo>
                    <a:pt x="786136" y="392364"/>
                  </a:lnTo>
                  <a:lnTo>
                    <a:pt x="772024" y="401027"/>
                  </a:lnTo>
                  <a:lnTo>
                    <a:pt x="754743" y="404203"/>
                  </a:lnTo>
                  <a:lnTo>
                    <a:pt x="44396" y="404203"/>
                  </a:lnTo>
                  <a:lnTo>
                    <a:pt x="27115" y="401027"/>
                  </a:lnTo>
                  <a:lnTo>
                    <a:pt x="13003" y="392364"/>
                  </a:lnTo>
                  <a:lnTo>
                    <a:pt x="3488" y="379516"/>
                  </a:lnTo>
                  <a:lnTo>
                    <a:pt x="0" y="363783"/>
                  </a:lnTo>
                  <a:lnTo>
                    <a:pt x="0" y="40420"/>
                  </a:lnTo>
                  <a:close/>
                </a:path>
              </a:pathLst>
            </a:custGeom>
            <a:ln w="127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8662" y="3308685"/>
              <a:ext cx="181749" cy="1514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86033" y="3485394"/>
              <a:ext cx="727075" cy="404495"/>
            </a:xfrm>
            <a:custGeom>
              <a:avLst/>
              <a:gdLst/>
              <a:ahLst/>
              <a:cxnLst/>
              <a:rect l="l" t="t" r="r" b="b"/>
              <a:pathLst>
                <a:path w="727075" h="404495">
                  <a:moveTo>
                    <a:pt x="686625" y="0"/>
                  </a:moveTo>
                  <a:lnTo>
                    <a:pt x="40386" y="0"/>
                  </a:lnTo>
                  <a:lnTo>
                    <a:pt x="24667" y="3174"/>
                  </a:lnTo>
                  <a:lnTo>
                    <a:pt x="11830" y="11830"/>
                  </a:lnTo>
                  <a:lnTo>
                    <a:pt x="3174" y="24667"/>
                  </a:lnTo>
                  <a:lnTo>
                    <a:pt x="0" y="40385"/>
                  </a:lnTo>
                  <a:lnTo>
                    <a:pt x="0" y="363499"/>
                  </a:lnTo>
                  <a:lnTo>
                    <a:pt x="3174" y="379225"/>
                  </a:lnTo>
                  <a:lnTo>
                    <a:pt x="11830" y="392066"/>
                  </a:lnTo>
                  <a:lnTo>
                    <a:pt x="24667" y="400723"/>
                  </a:lnTo>
                  <a:lnTo>
                    <a:pt x="40386" y="403898"/>
                  </a:lnTo>
                  <a:lnTo>
                    <a:pt x="686625" y="403898"/>
                  </a:lnTo>
                  <a:lnTo>
                    <a:pt x="702344" y="400723"/>
                  </a:lnTo>
                  <a:lnTo>
                    <a:pt x="715181" y="392066"/>
                  </a:lnTo>
                  <a:lnTo>
                    <a:pt x="723837" y="379225"/>
                  </a:lnTo>
                  <a:lnTo>
                    <a:pt x="727011" y="363499"/>
                  </a:lnTo>
                  <a:lnTo>
                    <a:pt x="727011" y="40385"/>
                  </a:lnTo>
                  <a:lnTo>
                    <a:pt x="723837" y="24667"/>
                  </a:lnTo>
                  <a:lnTo>
                    <a:pt x="715181" y="11830"/>
                  </a:lnTo>
                  <a:lnTo>
                    <a:pt x="702344" y="3174"/>
                  </a:lnTo>
                  <a:lnTo>
                    <a:pt x="68662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86033" y="3485390"/>
              <a:ext cx="727710" cy="404495"/>
            </a:xfrm>
            <a:custGeom>
              <a:avLst/>
              <a:gdLst/>
              <a:ahLst/>
              <a:cxnLst/>
              <a:rect l="l" t="t" r="r" b="b"/>
              <a:pathLst>
                <a:path w="727710" h="404495">
                  <a:moveTo>
                    <a:pt x="0" y="40420"/>
                  </a:moveTo>
                  <a:lnTo>
                    <a:pt x="3176" y="24686"/>
                  </a:lnTo>
                  <a:lnTo>
                    <a:pt x="11838" y="11838"/>
                  </a:lnTo>
                  <a:lnTo>
                    <a:pt x="24686" y="3176"/>
                  </a:lnTo>
                  <a:lnTo>
                    <a:pt x="40420" y="0"/>
                  </a:lnTo>
                  <a:lnTo>
                    <a:pt x="687145" y="0"/>
                  </a:lnTo>
                  <a:lnTo>
                    <a:pt x="702879" y="3176"/>
                  </a:lnTo>
                  <a:lnTo>
                    <a:pt x="715727" y="11838"/>
                  </a:lnTo>
                  <a:lnTo>
                    <a:pt x="724389" y="24686"/>
                  </a:lnTo>
                  <a:lnTo>
                    <a:pt x="727566" y="40420"/>
                  </a:lnTo>
                  <a:lnTo>
                    <a:pt x="727566" y="363783"/>
                  </a:lnTo>
                  <a:lnTo>
                    <a:pt x="724389" y="379516"/>
                  </a:lnTo>
                  <a:lnTo>
                    <a:pt x="715727" y="392364"/>
                  </a:lnTo>
                  <a:lnTo>
                    <a:pt x="702879" y="401027"/>
                  </a:lnTo>
                  <a:lnTo>
                    <a:pt x="687145" y="404203"/>
                  </a:lnTo>
                  <a:lnTo>
                    <a:pt x="40420" y="404203"/>
                  </a:lnTo>
                  <a:lnTo>
                    <a:pt x="24686" y="401027"/>
                  </a:lnTo>
                  <a:lnTo>
                    <a:pt x="11838" y="392364"/>
                  </a:lnTo>
                  <a:lnTo>
                    <a:pt x="3176" y="379516"/>
                  </a:lnTo>
                  <a:lnTo>
                    <a:pt x="0" y="363783"/>
                  </a:lnTo>
                  <a:lnTo>
                    <a:pt x="0" y="40420"/>
                  </a:lnTo>
                  <a:close/>
                </a:path>
              </a:pathLst>
            </a:custGeom>
            <a:ln w="127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9" name="object 1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8836" y="8727947"/>
            <a:ext cx="86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53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59802" y="6199887"/>
            <a:ext cx="927100" cy="906144"/>
            <a:chOff x="4659802" y="6199887"/>
            <a:chExt cx="927100" cy="906144"/>
          </a:xfrm>
        </p:grpSpPr>
        <p:sp>
          <p:nvSpPr>
            <p:cNvPr id="24" name="object 24"/>
            <p:cNvSpPr/>
            <p:nvPr/>
          </p:nvSpPr>
          <p:spPr>
            <a:xfrm>
              <a:off x="4666462" y="6206566"/>
              <a:ext cx="913130" cy="891540"/>
            </a:xfrm>
            <a:custGeom>
              <a:avLst/>
              <a:gdLst/>
              <a:ahLst/>
              <a:cxnLst/>
              <a:rect l="l" t="t" r="r" b="b"/>
              <a:pathLst>
                <a:path w="913129" h="891540">
                  <a:moveTo>
                    <a:pt x="913041" y="0"/>
                  </a:moveTo>
                  <a:lnTo>
                    <a:pt x="0" y="0"/>
                  </a:lnTo>
                  <a:lnTo>
                    <a:pt x="0" y="502386"/>
                  </a:lnTo>
                  <a:lnTo>
                    <a:pt x="0" y="891540"/>
                  </a:lnTo>
                  <a:lnTo>
                    <a:pt x="913041" y="891540"/>
                  </a:lnTo>
                  <a:lnTo>
                    <a:pt x="913041" y="502386"/>
                  </a:lnTo>
                  <a:lnTo>
                    <a:pt x="913041" y="0"/>
                  </a:lnTo>
                  <a:close/>
                </a:path>
              </a:pathLst>
            </a:custGeom>
            <a:solidFill>
              <a:srgbClr val="E6DA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66470" y="6206554"/>
              <a:ext cx="913765" cy="892810"/>
            </a:xfrm>
            <a:custGeom>
              <a:avLst/>
              <a:gdLst/>
              <a:ahLst/>
              <a:cxnLst/>
              <a:rect l="l" t="t" r="r" b="b"/>
              <a:pathLst>
                <a:path w="913764" h="892809">
                  <a:moveTo>
                    <a:pt x="0" y="0"/>
                  </a:moveTo>
                  <a:lnTo>
                    <a:pt x="913731" y="0"/>
                  </a:lnTo>
                  <a:lnTo>
                    <a:pt x="913731" y="892217"/>
                  </a:lnTo>
                  <a:lnTo>
                    <a:pt x="0" y="8922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656F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793395" y="6339840"/>
            <a:ext cx="722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Ge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tte</a:t>
            </a:r>
            <a:r>
              <a:rPr sz="900" spc="-4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405868" y="6702281"/>
            <a:ext cx="927100" cy="906144"/>
            <a:chOff x="4405868" y="6702281"/>
            <a:chExt cx="927100" cy="906144"/>
          </a:xfrm>
        </p:grpSpPr>
        <p:sp>
          <p:nvSpPr>
            <p:cNvPr id="28" name="object 28"/>
            <p:cNvSpPr/>
            <p:nvPr/>
          </p:nvSpPr>
          <p:spPr>
            <a:xfrm>
              <a:off x="4412526" y="6708952"/>
              <a:ext cx="913130" cy="891540"/>
            </a:xfrm>
            <a:custGeom>
              <a:avLst/>
              <a:gdLst/>
              <a:ahLst/>
              <a:cxnLst/>
              <a:rect l="l" t="t" r="r" b="b"/>
              <a:pathLst>
                <a:path w="913129" h="891540">
                  <a:moveTo>
                    <a:pt x="913041" y="0"/>
                  </a:moveTo>
                  <a:lnTo>
                    <a:pt x="0" y="0"/>
                  </a:lnTo>
                  <a:lnTo>
                    <a:pt x="0" y="575208"/>
                  </a:lnTo>
                  <a:lnTo>
                    <a:pt x="0" y="891540"/>
                  </a:lnTo>
                  <a:lnTo>
                    <a:pt x="913041" y="891540"/>
                  </a:lnTo>
                  <a:lnTo>
                    <a:pt x="913041" y="575208"/>
                  </a:lnTo>
                  <a:lnTo>
                    <a:pt x="913041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12536" y="6708949"/>
              <a:ext cx="913765" cy="892810"/>
            </a:xfrm>
            <a:custGeom>
              <a:avLst/>
              <a:gdLst/>
              <a:ahLst/>
              <a:cxnLst/>
              <a:rect l="l" t="t" r="r" b="b"/>
              <a:pathLst>
                <a:path w="913764" h="892809">
                  <a:moveTo>
                    <a:pt x="0" y="0"/>
                  </a:moveTo>
                  <a:lnTo>
                    <a:pt x="913731" y="0"/>
                  </a:lnTo>
                  <a:lnTo>
                    <a:pt x="913731" y="892217"/>
                  </a:lnTo>
                  <a:lnTo>
                    <a:pt x="0" y="8922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656F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18891" y="6718721"/>
            <a:ext cx="317500" cy="37655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23825" rIns="0" bIns="0" rtlCol="0">
            <a:spAutoFit/>
          </a:bodyPr>
          <a:lstStyle/>
          <a:p>
            <a:pPr marL="187960" indent="-46990" algn="r">
              <a:lnSpc>
                <a:spcPct val="100000"/>
              </a:lnSpc>
              <a:spcBef>
                <a:spcPts val="975"/>
              </a:spcBef>
            </a:pPr>
            <a:r>
              <a:rPr sz="900" spc="-30" dirty="0">
                <a:latin typeface="Tahoma"/>
                <a:cs typeface="Tahoma"/>
              </a:rPr>
              <a:t>Ob </a:t>
            </a:r>
            <a:r>
              <a:rPr sz="900" spc="-2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pa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66470" y="6712367"/>
            <a:ext cx="660400" cy="382905"/>
          </a:xfrm>
          <a:prstGeom prst="rect">
            <a:avLst/>
          </a:prstGeom>
          <a:solidFill>
            <a:srgbClr val="FFCCCC"/>
          </a:solidFill>
          <a:ln w="12709">
            <a:solidFill>
              <a:srgbClr val="656F78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54610" marR="154940" indent="-22860">
              <a:lnSpc>
                <a:spcPct val="100000"/>
              </a:lnSpc>
              <a:spcBef>
                <a:spcPts val="5"/>
              </a:spcBef>
            </a:pP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et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es</a:t>
            </a:r>
            <a:r>
              <a:rPr sz="900" spc="-40" dirty="0">
                <a:latin typeface="Tahoma"/>
                <a:cs typeface="Tahoma"/>
              </a:rPr>
              <a:t>t  </a:t>
            </a:r>
            <a:r>
              <a:rPr sz="900" spc="-50" dirty="0">
                <a:latin typeface="Tahoma"/>
                <a:cs typeface="Tahoma"/>
              </a:rPr>
              <a:t>ges/data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1239" y="5645403"/>
            <a:ext cx="2844800" cy="55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20" dirty="0">
                <a:latin typeface="Tahoma"/>
                <a:cs typeface="Tahoma"/>
              </a:rPr>
              <a:t>Mi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45514" y="6250368"/>
            <a:ext cx="10674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168285" y="6192245"/>
            <a:ext cx="978535" cy="906144"/>
            <a:chOff x="3168285" y="6192245"/>
            <a:chExt cx="978535" cy="906144"/>
          </a:xfrm>
        </p:grpSpPr>
        <p:sp>
          <p:nvSpPr>
            <p:cNvPr id="36" name="object 36"/>
            <p:cNvSpPr/>
            <p:nvPr/>
          </p:nvSpPr>
          <p:spPr>
            <a:xfrm>
              <a:off x="3174949" y="6198920"/>
              <a:ext cx="964565" cy="891540"/>
            </a:xfrm>
            <a:custGeom>
              <a:avLst/>
              <a:gdLst/>
              <a:ahLst/>
              <a:cxnLst/>
              <a:rect l="l" t="t" r="r" b="b"/>
              <a:pathLst>
                <a:path w="964564" h="891540">
                  <a:moveTo>
                    <a:pt x="964387" y="0"/>
                  </a:moveTo>
                  <a:lnTo>
                    <a:pt x="0" y="0"/>
                  </a:lnTo>
                  <a:lnTo>
                    <a:pt x="0" y="516864"/>
                  </a:lnTo>
                  <a:lnTo>
                    <a:pt x="0" y="891540"/>
                  </a:lnTo>
                  <a:lnTo>
                    <a:pt x="964387" y="891540"/>
                  </a:lnTo>
                  <a:lnTo>
                    <a:pt x="964387" y="516864"/>
                  </a:lnTo>
                  <a:lnTo>
                    <a:pt x="964387" y="0"/>
                  </a:lnTo>
                  <a:close/>
                </a:path>
              </a:pathLst>
            </a:custGeom>
            <a:solidFill>
              <a:srgbClr val="E6E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74952" y="6198913"/>
              <a:ext cx="965200" cy="892810"/>
            </a:xfrm>
            <a:custGeom>
              <a:avLst/>
              <a:gdLst/>
              <a:ahLst/>
              <a:cxnLst/>
              <a:rect l="l" t="t" r="r" b="b"/>
              <a:pathLst>
                <a:path w="965200" h="892809">
                  <a:moveTo>
                    <a:pt x="0" y="0"/>
                  </a:moveTo>
                  <a:lnTo>
                    <a:pt x="965119" y="0"/>
                  </a:lnTo>
                  <a:lnTo>
                    <a:pt x="965119" y="892217"/>
                  </a:lnTo>
                  <a:lnTo>
                    <a:pt x="0" y="8922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626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245542" y="6330696"/>
            <a:ext cx="82232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5080" indent="-151130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et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du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t  </a:t>
            </a:r>
            <a:r>
              <a:rPr sz="900" spc="-45" dirty="0">
                <a:latin typeface="Tahoma"/>
                <a:cs typeface="Tahoma"/>
              </a:rPr>
              <a:t>pages/data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422219" y="6709117"/>
            <a:ext cx="927100" cy="906144"/>
            <a:chOff x="3422219" y="6709117"/>
            <a:chExt cx="927100" cy="906144"/>
          </a:xfrm>
        </p:grpSpPr>
        <p:sp>
          <p:nvSpPr>
            <p:cNvPr id="40" name="object 40"/>
            <p:cNvSpPr/>
            <p:nvPr/>
          </p:nvSpPr>
          <p:spPr>
            <a:xfrm>
              <a:off x="3428885" y="6715784"/>
              <a:ext cx="913130" cy="891540"/>
            </a:xfrm>
            <a:custGeom>
              <a:avLst/>
              <a:gdLst/>
              <a:ahLst/>
              <a:cxnLst/>
              <a:rect l="l" t="t" r="r" b="b"/>
              <a:pathLst>
                <a:path w="913129" h="891540">
                  <a:moveTo>
                    <a:pt x="913041" y="0"/>
                  </a:moveTo>
                  <a:lnTo>
                    <a:pt x="0" y="0"/>
                  </a:lnTo>
                  <a:lnTo>
                    <a:pt x="0" y="568375"/>
                  </a:lnTo>
                  <a:lnTo>
                    <a:pt x="0" y="891540"/>
                  </a:lnTo>
                  <a:lnTo>
                    <a:pt x="913041" y="891540"/>
                  </a:lnTo>
                  <a:lnTo>
                    <a:pt x="913041" y="568375"/>
                  </a:lnTo>
                  <a:lnTo>
                    <a:pt x="913041" y="0"/>
                  </a:lnTo>
                  <a:close/>
                </a:path>
              </a:pathLst>
            </a:custGeom>
            <a:solidFill>
              <a:srgbClr val="C7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8886" y="6715785"/>
              <a:ext cx="913765" cy="892810"/>
            </a:xfrm>
            <a:custGeom>
              <a:avLst/>
              <a:gdLst/>
              <a:ahLst/>
              <a:cxnLst/>
              <a:rect l="l" t="t" r="r" b="b"/>
              <a:pathLst>
                <a:path w="913764" h="892809">
                  <a:moveTo>
                    <a:pt x="0" y="0"/>
                  </a:moveTo>
                  <a:lnTo>
                    <a:pt x="913731" y="0"/>
                  </a:lnTo>
                  <a:lnTo>
                    <a:pt x="913731" y="892217"/>
                  </a:lnTo>
                  <a:lnTo>
                    <a:pt x="0" y="8922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656F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435241" y="6718721"/>
            <a:ext cx="698500" cy="370205"/>
          </a:xfrm>
          <a:prstGeom prst="rect">
            <a:avLst/>
          </a:prstGeom>
          <a:solidFill>
            <a:srgbClr val="C7EFFF"/>
          </a:solidFill>
        </p:spPr>
        <p:txBody>
          <a:bodyPr vert="horz" wrap="square" lIns="0" tIns="120015" rIns="0" bIns="0" rtlCol="0">
            <a:spAutoFit/>
          </a:bodyPr>
          <a:lstStyle/>
          <a:p>
            <a:pPr marL="246379" marR="29845" indent="-17145">
              <a:lnSpc>
                <a:spcPts val="1100"/>
              </a:lnSpc>
              <a:spcBef>
                <a:spcPts val="945"/>
              </a:spcBef>
            </a:pP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5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60" dirty="0">
                <a:latin typeface="Tahoma"/>
                <a:cs typeface="Tahoma"/>
              </a:rPr>
              <a:t>es</a:t>
            </a:r>
            <a:r>
              <a:rPr sz="900" spc="-50" dirty="0">
                <a:latin typeface="Tahoma"/>
                <a:cs typeface="Tahoma"/>
              </a:rPr>
              <a:t>s  </a:t>
            </a:r>
            <a:r>
              <a:rPr sz="900" spc="-45" dirty="0">
                <a:latin typeface="Tahoma"/>
                <a:cs typeface="Tahoma"/>
              </a:rPr>
              <a:t>Releases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78737" y="7277492"/>
            <a:ext cx="988694" cy="906144"/>
            <a:chOff x="3878737" y="7277492"/>
            <a:chExt cx="988694" cy="906144"/>
          </a:xfrm>
        </p:grpSpPr>
        <p:sp>
          <p:nvSpPr>
            <p:cNvPr id="44" name="object 44"/>
            <p:cNvSpPr/>
            <p:nvPr/>
          </p:nvSpPr>
          <p:spPr>
            <a:xfrm>
              <a:off x="3885405" y="7284159"/>
              <a:ext cx="974090" cy="891540"/>
            </a:xfrm>
            <a:custGeom>
              <a:avLst/>
              <a:gdLst/>
              <a:ahLst/>
              <a:cxnLst/>
              <a:rect l="l" t="t" r="r" b="b"/>
              <a:pathLst>
                <a:path w="974089" h="891540">
                  <a:moveTo>
                    <a:pt x="974077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974077" y="891539"/>
                  </a:lnTo>
                  <a:lnTo>
                    <a:pt x="974077" y="0"/>
                  </a:lnTo>
                  <a:close/>
                </a:path>
              </a:pathLst>
            </a:custGeom>
            <a:solidFill>
              <a:srgbClr val="FFF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85405" y="7284159"/>
              <a:ext cx="975360" cy="892810"/>
            </a:xfrm>
            <a:custGeom>
              <a:avLst/>
              <a:gdLst/>
              <a:ahLst/>
              <a:cxnLst/>
              <a:rect l="l" t="t" r="r" b="b"/>
              <a:pathLst>
                <a:path w="975360" h="892809">
                  <a:moveTo>
                    <a:pt x="0" y="0"/>
                  </a:moveTo>
                  <a:lnTo>
                    <a:pt x="974816" y="0"/>
                  </a:lnTo>
                  <a:lnTo>
                    <a:pt x="974816" y="892217"/>
                  </a:lnTo>
                  <a:lnTo>
                    <a:pt x="0" y="8922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656F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885405" y="7284160"/>
            <a:ext cx="457834" cy="320675"/>
          </a:xfrm>
          <a:prstGeom prst="rect">
            <a:avLst/>
          </a:prstGeom>
          <a:solidFill>
            <a:srgbClr val="FFF199"/>
          </a:solidFill>
          <a:ln w="12709">
            <a:solidFill>
              <a:srgbClr val="656F7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259715">
              <a:lnSpc>
                <a:spcPct val="100000"/>
              </a:lnSpc>
              <a:spcBef>
                <a:spcPts val="5"/>
              </a:spcBef>
            </a:pPr>
            <a:r>
              <a:rPr sz="900" spc="-35" dirty="0">
                <a:latin typeface="Tahoma"/>
                <a:cs typeface="Tahoma"/>
              </a:rPr>
              <a:t>Out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48973" y="7290514"/>
            <a:ext cx="95885" cy="314325"/>
          </a:xfrm>
          <a:prstGeom prst="rect">
            <a:avLst/>
          </a:prstGeom>
          <a:solidFill>
            <a:srgbClr val="FFF199"/>
          </a:solidFill>
        </p:spPr>
        <p:txBody>
          <a:bodyPr vert="horz" wrap="square" lIns="0" tIns="635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2536" y="7284160"/>
            <a:ext cx="448309" cy="320675"/>
          </a:xfrm>
          <a:prstGeom prst="rect">
            <a:avLst/>
          </a:prstGeom>
          <a:solidFill>
            <a:srgbClr val="FFF199"/>
          </a:solidFill>
          <a:ln w="12709">
            <a:solidFill>
              <a:srgbClr val="656F7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900" spc="-40" dirty="0">
                <a:latin typeface="Tahoma"/>
                <a:cs typeface="Tahoma"/>
              </a:rPr>
              <a:t>ted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91759" y="7614357"/>
            <a:ext cx="962660" cy="556260"/>
          </a:xfrm>
          <a:prstGeom prst="rect">
            <a:avLst/>
          </a:prstGeom>
          <a:solidFill>
            <a:srgbClr val="FFF199"/>
          </a:solidFill>
        </p:spPr>
        <p:txBody>
          <a:bodyPr vert="horz" wrap="square" lIns="0" tIns="0" rIns="0" bIns="0" rtlCol="0">
            <a:spAutoFit/>
          </a:bodyPr>
          <a:lstStyle/>
          <a:p>
            <a:pPr marR="15240" algn="ctr">
              <a:lnSpc>
                <a:spcPts val="685"/>
              </a:lnSpc>
            </a:pPr>
            <a:r>
              <a:rPr sz="900" spc="-30" dirty="0">
                <a:latin typeface="Tahoma"/>
                <a:cs typeface="Tahoma"/>
              </a:rPr>
              <a:t>Marketing</a:t>
            </a:r>
            <a:endParaRPr sz="900">
              <a:latin typeface="Tahoma"/>
              <a:cs typeface="Tahoma"/>
            </a:endParaRPr>
          </a:p>
          <a:p>
            <a:pPr marR="14604" algn="ctr">
              <a:lnSpc>
                <a:spcPts val="1045"/>
              </a:lnSpc>
            </a:pPr>
            <a:r>
              <a:rPr sz="900" spc="-35" dirty="0">
                <a:latin typeface="Tahoma"/>
                <a:cs typeface="Tahoma"/>
              </a:rPr>
              <a:t>Campaign</a:t>
            </a:r>
            <a:endParaRPr sz="900">
              <a:latin typeface="Tahoma"/>
              <a:cs typeface="Tahoma"/>
            </a:endParaRPr>
          </a:p>
          <a:p>
            <a:pPr marR="14604" algn="ctr">
              <a:lnSpc>
                <a:spcPct val="100000"/>
              </a:lnSpc>
              <a:spcBef>
                <a:spcPts val="25"/>
              </a:spcBef>
            </a:pPr>
            <a:r>
              <a:rPr sz="900" spc="-35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074" y="44353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27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R="4408805" algn="r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20" dirty="0">
                <a:latin typeface="Tahoma"/>
                <a:cs typeface="Tahoma"/>
              </a:rPr>
              <a:t>Mi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25" dirty="0">
                <a:latin typeface="Tahoma"/>
                <a:cs typeface="Tahoma"/>
              </a:rPr>
              <a:t>):</a:t>
            </a:r>
            <a:endParaRPr sz="1100">
              <a:latin typeface="Tahoma"/>
              <a:cs typeface="Tahoma"/>
            </a:endParaRPr>
          </a:p>
          <a:p>
            <a:pPr marL="171450" marR="4456430" indent="-171450" algn="r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20" dirty="0">
                <a:latin typeface="Tahoma"/>
                <a:cs typeface="Tahoma"/>
              </a:rPr>
              <a:t>P</a:t>
            </a:r>
            <a:r>
              <a:rPr sz="1100" spc="-1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endParaRPr sz="1100">
              <a:latin typeface="Tahoma"/>
              <a:cs typeface="Tahoma"/>
            </a:endParaRPr>
          </a:p>
          <a:p>
            <a:pPr marL="650875" marR="3075305" lvl="1" indent="-172720">
              <a:lnSpc>
                <a:spcPct val="101800"/>
              </a:lnSpc>
              <a:spcBef>
                <a:spcPts val="55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architecture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special considerations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endParaRPr sz="1100">
              <a:latin typeface="Tahoma"/>
              <a:cs typeface="Tahoma"/>
            </a:endParaRPr>
          </a:p>
          <a:p>
            <a:pPr marL="650875" marR="3154680" lvl="1" indent="-172720">
              <a:lnSpc>
                <a:spcPts val="1300"/>
              </a:lnSpc>
              <a:spcBef>
                <a:spcPts val="66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’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3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pre-format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considerations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2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00839" y="1361106"/>
            <a:ext cx="2933700" cy="1389380"/>
            <a:chOff x="4000839" y="1361106"/>
            <a:chExt cx="2933700" cy="13893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839" y="1361106"/>
              <a:ext cx="2021282" cy="1246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4983" y="1613408"/>
              <a:ext cx="2109216" cy="113690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600000">
            <a:off x="5086691" y="1951041"/>
            <a:ext cx="1772121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sz="4050" spc="-195" baseline="2057" dirty="0">
                <a:solidFill>
                  <a:srgbClr val="C1D82F"/>
                </a:solidFill>
                <a:latin typeface="Tahoma"/>
                <a:cs typeface="Tahoma"/>
              </a:rPr>
              <a:t>D</a:t>
            </a:r>
            <a:r>
              <a:rPr sz="4050" spc="-217" baseline="2057" dirty="0">
                <a:solidFill>
                  <a:srgbClr val="C1D82F"/>
                </a:solidFill>
                <a:latin typeface="Tahoma"/>
                <a:cs typeface="Tahoma"/>
              </a:rPr>
              <a:t>a</a:t>
            </a:r>
            <a:r>
              <a:rPr sz="4050" spc="-247" baseline="1028" dirty="0">
                <a:solidFill>
                  <a:srgbClr val="C1D82F"/>
                </a:solidFill>
                <a:latin typeface="Tahoma"/>
                <a:cs typeface="Tahoma"/>
              </a:rPr>
              <a:t>t</a:t>
            </a:r>
            <a:r>
              <a:rPr sz="4050" spc="-209" baseline="1028" dirty="0">
                <a:solidFill>
                  <a:srgbClr val="C1D82F"/>
                </a:solidFill>
                <a:latin typeface="Tahoma"/>
                <a:cs typeface="Tahoma"/>
              </a:rPr>
              <a:t>a</a:t>
            </a:r>
            <a:r>
              <a:rPr sz="4050" spc="-405" baseline="1028" dirty="0">
                <a:solidFill>
                  <a:srgbClr val="C1D82F"/>
                </a:solidFill>
                <a:latin typeface="Tahoma"/>
                <a:cs typeface="Tahoma"/>
              </a:rPr>
              <a:t> </a:t>
            </a:r>
            <a:r>
              <a:rPr sz="2700" spc="-75" dirty="0">
                <a:solidFill>
                  <a:srgbClr val="C1D82F"/>
                </a:solidFill>
                <a:latin typeface="Tahoma"/>
                <a:cs typeface="Tahoma"/>
              </a:rPr>
              <a:t>F</a:t>
            </a:r>
            <a:r>
              <a:rPr sz="2700" spc="-120" dirty="0">
                <a:solidFill>
                  <a:srgbClr val="C1D82F"/>
                </a:solidFill>
                <a:latin typeface="Tahoma"/>
                <a:cs typeface="Tahoma"/>
              </a:rPr>
              <a:t>o</a:t>
            </a:r>
            <a:r>
              <a:rPr sz="4050" spc="-150" baseline="-1028" dirty="0">
                <a:solidFill>
                  <a:srgbClr val="C1D82F"/>
                </a:solidFill>
                <a:latin typeface="Tahoma"/>
                <a:cs typeface="Tahoma"/>
              </a:rPr>
              <a:t>rm</a:t>
            </a:r>
            <a:r>
              <a:rPr sz="4050" spc="-202" baseline="-1028" dirty="0">
                <a:solidFill>
                  <a:srgbClr val="C1D82F"/>
                </a:solidFill>
                <a:latin typeface="Tahoma"/>
                <a:cs typeface="Tahoma"/>
              </a:rPr>
              <a:t>a</a:t>
            </a:r>
            <a:r>
              <a:rPr sz="4050" spc="-172" baseline="-2057" dirty="0">
                <a:solidFill>
                  <a:srgbClr val="C1D82F"/>
                </a:solidFill>
                <a:latin typeface="Tahoma"/>
                <a:cs typeface="Tahoma"/>
              </a:rPr>
              <a:t>t</a:t>
            </a:r>
            <a:endParaRPr sz="4050" baseline="-2057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8600" y="2668016"/>
              <a:ext cx="2404872" cy="17404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4411" y="2406695"/>
              <a:ext cx="2055293" cy="12169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2459" y="3728586"/>
              <a:ext cx="1575269" cy="3093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1" name="object 2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8836" y="8727947"/>
            <a:ext cx="85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55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0899" y="5645403"/>
            <a:ext cx="6070600" cy="228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20" dirty="0">
                <a:latin typeface="Tahoma"/>
                <a:cs typeface="Tahoma"/>
              </a:rPr>
              <a:t>Mi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25" dirty="0">
                <a:latin typeface="Tahoma"/>
                <a:cs typeface="Tahoma"/>
              </a:rPr>
              <a:t>):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pl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ta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8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manipulation/transformation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take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place.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Consider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breaking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sub-migrations.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node/property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system.</a:t>
            </a:r>
            <a:endParaRPr sz="1100">
              <a:latin typeface="Tahoma"/>
              <a:cs typeface="Tahoma"/>
            </a:endParaRPr>
          </a:p>
          <a:p>
            <a:pPr marL="192405" marR="2212975" lvl="1" indent="285750">
              <a:lnSpc>
                <a:spcPts val="2110"/>
              </a:lnSpc>
              <a:spcBef>
                <a:spcPts val="8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50" dirty="0">
                <a:latin typeface="Tahoma"/>
                <a:cs typeface="Tahoma"/>
              </a:rPr>
              <a:t>Perform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dummy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data.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Tools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125" dirty="0">
                <a:latin typeface="Tahoma"/>
                <a:cs typeface="Tahoma"/>
              </a:rPr>
              <a:t>T,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OS</a:t>
            </a:r>
            <a:r>
              <a:rPr sz="1100" spc="-85" dirty="0">
                <a:latin typeface="Tahoma"/>
                <a:cs typeface="Tahoma"/>
              </a:rPr>
              <a:t>T 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CR/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dirty="0">
                <a:latin typeface="Tahoma"/>
                <a:cs typeface="Tahoma"/>
              </a:rPr>
              <a:t>CM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6855" y="44353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56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44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fy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L="193040" marR="294005">
              <a:lnSpc>
                <a:spcPct val="100000"/>
              </a:lnSpc>
              <a:spcBef>
                <a:spcPts val="1165"/>
              </a:spcBef>
            </a:pPr>
            <a:r>
              <a:rPr sz="1100" spc="-65" dirty="0">
                <a:latin typeface="Tahoma"/>
                <a:cs typeface="Tahoma"/>
              </a:rPr>
              <a:t>Based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complexity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size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migrating</a:t>
            </a:r>
            <a:r>
              <a:rPr sz="1100" spc="-80" dirty="0">
                <a:latin typeface="Tahoma"/>
                <a:cs typeface="Tahoma"/>
              </a:rPr>
              <a:t> system,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three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methods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migration: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Hybrid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(combination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manual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automated)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38199" y="5461000"/>
          <a:ext cx="6082665" cy="3574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ect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Tim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el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31267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Bas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tes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ne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28725" marR="2543810" indent="3175">
                        <a:lnSpc>
                          <a:spcPts val="790"/>
                        </a:lnSpc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Tech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ica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l  M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io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n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0500" algn="ctr">
                        <a:lnSpc>
                          <a:spcPct val="100000"/>
                        </a:lnSpc>
                        <a:tabLst>
                          <a:tab pos="884555" algn="l"/>
                        </a:tabLst>
                      </a:pPr>
                      <a:r>
                        <a:rPr sz="700" spc="-30" dirty="0">
                          <a:latin typeface="Tahoma"/>
                          <a:cs typeface="Tahoma"/>
                        </a:rPr>
                        <a:t>Dev	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Stage/UAT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28495">
                        <a:lnSpc>
                          <a:spcPct val="100000"/>
                        </a:lnSpc>
                        <a:spcBef>
                          <a:spcPts val="605"/>
                        </a:spcBef>
                        <a:tabLst>
                          <a:tab pos="3037205" algn="l"/>
                        </a:tabLst>
                      </a:pPr>
                      <a:r>
                        <a:rPr sz="1050" baseline="23809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50" spc="-7" baseline="23809" dirty="0">
                          <a:latin typeface="Tahoma"/>
                          <a:cs typeface="Tahoma"/>
                        </a:rPr>
                        <a:t>owe</a:t>
                      </a:r>
                      <a:r>
                        <a:rPr sz="1050" baseline="23809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82" baseline="2380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baseline="23809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-7" baseline="23809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050" baseline="23809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82" baseline="2380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7" baseline="23809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baseline="23809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7" baseline="23809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1050" baseline="23809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spc="-7" baseline="23809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baseline="23809" dirty="0">
                          <a:latin typeface="Tahoma"/>
                          <a:cs typeface="Tahoma"/>
                        </a:rPr>
                        <a:t>ng	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ho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Tr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ng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244215" marR="527685" indent="30480">
                        <a:lnSpc>
                          <a:spcPts val="790"/>
                        </a:lnSpc>
                        <a:spcBef>
                          <a:spcPts val="5"/>
                        </a:spcBef>
                      </a:pPr>
                      <a:r>
                        <a:rPr sz="700" spc="-30" dirty="0">
                          <a:latin typeface="Tahoma"/>
                          <a:cs typeface="Tahoma"/>
                        </a:rPr>
                        <a:t>Content </a:t>
                      </a:r>
                      <a:r>
                        <a:rPr sz="7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io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n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-20" dirty="0">
                          <a:latin typeface="Tahoma"/>
                          <a:cs typeface="Tahoma"/>
                        </a:rPr>
                        <a:t>Prod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Fe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plete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875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iv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12115">
                        <a:lnSpc>
                          <a:spcPct val="100000"/>
                        </a:lnSpc>
                      </a:pPr>
                      <a:r>
                        <a:rPr sz="700" spc="-45" dirty="0">
                          <a:latin typeface="Tahoma"/>
                          <a:cs typeface="Tahoma"/>
                        </a:rPr>
                        <a:t>Test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875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iv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8755" algn="ctr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iv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3005455" algn="l"/>
                        </a:tabLst>
                      </a:pPr>
                      <a:r>
                        <a:rPr sz="6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2021</a:t>
                      </a:r>
                      <a:r>
                        <a:rPr sz="6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Adobe.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Rights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Reserved	</a:t>
                      </a:r>
                      <a:r>
                        <a:rPr sz="900" spc="-89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57</a:t>
                      </a:r>
                      <a:endParaRPr sz="900" baseline="4629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4589" y="6336778"/>
            <a:ext cx="610520" cy="15877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008711" y="8072545"/>
            <a:ext cx="396875" cy="159385"/>
            <a:chOff x="2008711" y="8072545"/>
            <a:chExt cx="396875" cy="159385"/>
          </a:xfrm>
        </p:grpSpPr>
        <p:sp>
          <p:nvSpPr>
            <p:cNvPr id="18" name="object 18"/>
            <p:cNvSpPr/>
            <p:nvPr/>
          </p:nvSpPr>
          <p:spPr>
            <a:xfrm>
              <a:off x="2011094" y="8074928"/>
              <a:ext cx="391795" cy="154305"/>
            </a:xfrm>
            <a:custGeom>
              <a:avLst/>
              <a:gdLst/>
              <a:ahLst/>
              <a:cxnLst/>
              <a:rect l="l" t="t" r="r" b="b"/>
              <a:pathLst>
                <a:path w="391794" h="154304">
                  <a:moveTo>
                    <a:pt x="391299" y="0"/>
                  </a:moveTo>
                  <a:lnTo>
                    <a:pt x="0" y="0"/>
                  </a:lnTo>
                  <a:lnTo>
                    <a:pt x="0" y="153885"/>
                  </a:lnTo>
                  <a:lnTo>
                    <a:pt x="391299" y="153885"/>
                  </a:lnTo>
                  <a:lnTo>
                    <a:pt x="391299" y="0"/>
                  </a:lnTo>
                  <a:close/>
                </a:path>
              </a:pathLst>
            </a:custGeom>
            <a:solidFill>
              <a:srgbClr val="F3F7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11094" y="8074928"/>
              <a:ext cx="391795" cy="154305"/>
            </a:xfrm>
            <a:custGeom>
              <a:avLst/>
              <a:gdLst/>
              <a:ahLst/>
              <a:cxnLst/>
              <a:rect l="l" t="t" r="r" b="b"/>
              <a:pathLst>
                <a:path w="391794" h="154304">
                  <a:moveTo>
                    <a:pt x="0" y="0"/>
                  </a:moveTo>
                  <a:lnTo>
                    <a:pt x="391590" y="0"/>
                  </a:lnTo>
                  <a:lnTo>
                    <a:pt x="391590" y="154005"/>
                  </a:lnTo>
                  <a:lnTo>
                    <a:pt x="0" y="154005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04" y="8118856"/>
              <a:ext cx="307848" cy="7620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862327" y="6018784"/>
            <a:ext cx="4660900" cy="856615"/>
            <a:chOff x="1862327" y="6018784"/>
            <a:chExt cx="4660900" cy="85661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2327" y="6271768"/>
              <a:ext cx="4514088" cy="3505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5703" y="6302248"/>
              <a:ext cx="243839" cy="2712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5712" y="6302248"/>
              <a:ext cx="246887" cy="2712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9880" y="6018784"/>
              <a:ext cx="313944" cy="3901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2936" y="6018784"/>
              <a:ext cx="313943" cy="3901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575" y="6271768"/>
              <a:ext cx="390144" cy="304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2327" y="6451600"/>
              <a:ext cx="771144" cy="4236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0783" y="6451600"/>
              <a:ext cx="768096" cy="42367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996154" y="7134352"/>
            <a:ext cx="5764530" cy="1469390"/>
            <a:chOff x="996154" y="7134352"/>
            <a:chExt cx="5764530" cy="146939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2327" y="7137400"/>
              <a:ext cx="4898135" cy="3474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8537" y="7159548"/>
              <a:ext cx="845819" cy="261620"/>
            </a:xfrm>
            <a:custGeom>
              <a:avLst/>
              <a:gdLst/>
              <a:ahLst/>
              <a:cxnLst/>
              <a:rect l="l" t="t" r="r" b="b"/>
              <a:pathLst>
                <a:path w="845819" h="261620">
                  <a:moveTo>
                    <a:pt x="845743" y="0"/>
                  </a:moveTo>
                  <a:lnTo>
                    <a:pt x="0" y="0"/>
                  </a:lnTo>
                  <a:lnTo>
                    <a:pt x="0" y="261607"/>
                  </a:lnTo>
                  <a:lnTo>
                    <a:pt x="845743" y="261607"/>
                  </a:lnTo>
                  <a:lnTo>
                    <a:pt x="845743" y="0"/>
                  </a:lnTo>
                  <a:close/>
                </a:path>
              </a:pathLst>
            </a:custGeom>
            <a:solidFill>
              <a:srgbClr val="E1E3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8537" y="7159548"/>
              <a:ext cx="846455" cy="262255"/>
            </a:xfrm>
            <a:custGeom>
              <a:avLst/>
              <a:gdLst/>
              <a:ahLst/>
              <a:cxnLst/>
              <a:rect l="l" t="t" r="r" b="b"/>
              <a:pathLst>
                <a:path w="846455" h="262254">
                  <a:moveTo>
                    <a:pt x="0" y="0"/>
                  </a:moveTo>
                  <a:lnTo>
                    <a:pt x="846387" y="0"/>
                  </a:lnTo>
                  <a:lnTo>
                    <a:pt x="846387" y="261808"/>
                  </a:lnTo>
                  <a:lnTo>
                    <a:pt x="0" y="261808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9367" y="7201408"/>
              <a:ext cx="737615" cy="1798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576" y="7134352"/>
              <a:ext cx="390144" cy="304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1888" y="7244080"/>
              <a:ext cx="768095" cy="4206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65704" y="7244080"/>
              <a:ext cx="771144" cy="4206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5936" y="7999984"/>
              <a:ext cx="4081271" cy="3505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1655" y="8030464"/>
              <a:ext cx="243839" cy="2712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6264" y="7993888"/>
              <a:ext cx="246887" cy="2743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5832" y="7710424"/>
              <a:ext cx="313944" cy="3901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3488" y="7710424"/>
              <a:ext cx="313943" cy="3901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7055" y="8179816"/>
              <a:ext cx="771144" cy="4236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576" y="7999984"/>
              <a:ext cx="390144" cy="304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7176" y="7280656"/>
              <a:ext cx="771144" cy="42062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693" y="4435347"/>
            <a:ext cx="88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57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aff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ect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eli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e?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sine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 marR="1671320" indent="113664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Constraints,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success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criteria,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migrated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legacy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pl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ta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architecture,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tool(s),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approach,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source,</a:t>
            </a:r>
            <a:r>
              <a:rPr sz="1100" spc="-80" dirty="0">
                <a:latin typeface="Tahoma"/>
                <a:cs typeface="Tahoma"/>
              </a:rPr>
              <a:t> target,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manipulation,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ep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885"/>
              </a:spcBef>
            </a:pPr>
            <a:r>
              <a:rPr sz="1100" spc="-45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Source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architecture,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pre-formatting/manipulation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95"/>
              </a:spcBef>
            </a:pPr>
            <a:r>
              <a:rPr sz="1100" spc="-75" dirty="0">
                <a:latin typeface="Tahoma"/>
                <a:cs typeface="Tahoma"/>
              </a:rPr>
              <a:t>Ta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(CRX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Target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practices,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7312" y="87279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59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07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ffe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mig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time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?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75" dirty="0">
                <a:latin typeface="Tahoma"/>
                <a:cs typeface="Tahoma"/>
              </a:rPr>
              <a:t>Exe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marR="3399154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Time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65" dirty="0">
                <a:latin typeface="Tahoma"/>
                <a:cs typeface="Tahoma"/>
              </a:rPr>
              <a:t>execution, </a:t>
            </a:r>
            <a:r>
              <a:rPr sz="1100" spc="-45" dirty="0">
                <a:latin typeface="Tahoma"/>
                <a:cs typeface="Tahoma"/>
              </a:rPr>
              <a:t>development </a:t>
            </a:r>
            <a:r>
              <a:rPr sz="1100" spc="-55" dirty="0">
                <a:latin typeface="Tahoma"/>
                <a:cs typeface="Tahoma"/>
              </a:rPr>
              <a:t>team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40" dirty="0">
                <a:latin typeface="Tahoma"/>
                <a:cs typeface="Tahoma"/>
              </a:rPr>
              <a:t>y  </a:t>
            </a:r>
            <a:r>
              <a:rPr sz="1100" spc="-75" dirty="0">
                <a:latin typeface="Tahoma"/>
                <a:cs typeface="Tahoma"/>
              </a:rPr>
              <a:t>process,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flow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0"/>
              </a:spcBef>
            </a:pP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ss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marR="3521710" indent="-171450">
              <a:lnSpc>
                <a:spcPts val="1300"/>
              </a:lnSpc>
              <a:spcBef>
                <a:spcPts val="76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125" dirty="0">
                <a:latin typeface="Tahoma"/>
                <a:cs typeface="Tahoma"/>
              </a:rPr>
              <a:t>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20" dirty="0">
                <a:latin typeface="Tahoma"/>
                <a:cs typeface="Tahoma"/>
              </a:rPr>
              <a:t>A  </a:t>
            </a:r>
            <a:r>
              <a:rPr sz="1100" spc="-60" dirty="0">
                <a:latin typeface="Tahoma"/>
                <a:cs typeface="Tahoma"/>
              </a:rPr>
              <a:t>process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(automated/manual/hybrid)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0"/>
              </a:spcBef>
            </a:pP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success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measurement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considerations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5902" y="6547074"/>
              <a:ext cx="2899880" cy="19616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59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300" cy="342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690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IL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6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6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ber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26745" marR="769620" indent="-91440">
                        <a:lnSpc>
                          <a:spcPts val="13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ph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ng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739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4290" marR="304800" indent="-3810" algn="just">
                        <a:lnSpc>
                          <a:spcPts val="1390"/>
                        </a:lnSpc>
                        <a:spcBef>
                          <a:spcPts val="88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nm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ph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ask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mment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2420" marR="255904" algn="ctr">
                        <a:lnSpc>
                          <a:spcPts val="1390"/>
                        </a:lnSpc>
                        <a:spcBef>
                          <a:spcPts val="88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Do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ace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ph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‘</a:t>
                      </a:r>
                      <a:r>
                        <a:rPr sz="1200" i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hol</a:t>
                      </a:r>
                      <a:r>
                        <a:rPr sz="1200" i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d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’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wil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hear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4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4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2020</a:t>
                      </a:r>
                      <a:r>
                        <a:rPr sz="4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Adobe.</a:t>
                      </a:r>
                      <a:r>
                        <a:rPr sz="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4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Rights</a:t>
                      </a:r>
                      <a:r>
                        <a:rPr sz="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Reserved.</a:t>
                      </a:r>
                      <a:r>
                        <a:rPr sz="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</a:t>
                      </a:r>
                      <a:r>
                        <a:rPr sz="4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Confidential.</a:t>
                      </a:r>
                      <a:endParaRPr sz="4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R="2736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451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OBE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DIGI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ARNIN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588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5" name="object 5"/>
            <p:cNvSpPr/>
            <p:nvPr/>
          </p:nvSpPr>
          <p:spPr>
            <a:xfrm>
              <a:off x="838200" y="1168400"/>
              <a:ext cx="6094730" cy="3223260"/>
            </a:xfrm>
            <a:custGeom>
              <a:avLst/>
              <a:gdLst/>
              <a:ahLst/>
              <a:cxnLst/>
              <a:rect l="l" t="t" r="r" b="b"/>
              <a:pathLst>
                <a:path w="6094730" h="3223260">
                  <a:moveTo>
                    <a:pt x="0" y="3223260"/>
                  </a:moveTo>
                  <a:lnTo>
                    <a:pt x="6094412" y="3223260"/>
                  </a:lnTo>
                  <a:lnTo>
                    <a:pt x="6094412" y="0"/>
                  </a:lnTo>
                  <a:lnTo>
                    <a:pt x="0" y="0"/>
                  </a:lnTo>
                  <a:lnTo>
                    <a:pt x="0" y="322326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4391660"/>
              <a:ext cx="6094730" cy="205740"/>
            </a:xfrm>
            <a:custGeom>
              <a:avLst/>
              <a:gdLst/>
              <a:ahLst/>
              <a:cxnLst/>
              <a:rect l="l" t="t" r="r" b="b"/>
              <a:pathLst>
                <a:path w="6094730" h="205739">
                  <a:moveTo>
                    <a:pt x="6094412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6094412" y="20574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10118" y="3360178"/>
              <a:ext cx="4150995" cy="108585"/>
            </a:xfrm>
            <a:custGeom>
              <a:avLst/>
              <a:gdLst/>
              <a:ahLst/>
              <a:cxnLst/>
              <a:rect l="l" t="t" r="r" b="b"/>
              <a:pathLst>
                <a:path w="4150995" h="108585">
                  <a:moveTo>
                    <a:pt x="212661" y="108483"/>
                  </a:moveTo>
                  <a:lnTo>
                    <a:pt x="106324" y="0"/>
                  </a:lnTo>
                  <a:lnTo>
                    <a:pt x="0" y="108483"/>
                  </a:lnTo>
                  <a:lnTo>
                    <a:pt x="212661" y="108483"/>
                  </a:lnTo>
                  <a:close/>
                </a:path>
                <a:path w="4150995" h="108585">
                  <a:moveTo>
                    <a:pt x="2181606" y="108483"/>
                  </a:moveTo>
                  <a:lnTo>
                    <a:pt x="2075281" y="0"/>
                  </a:lnTo>
                  <a:lnTo>
                    <a:pt x="1968944" y="108483"/>
                  </a:lnTo>
                  <a:lnTo>
                    <a:pt x="2181606" y="108483"/>
                  </a:lnTo>
                  <a:close/>
                </a:path>
                <a:path w="4150995" h="108585">
                  <a:moveTo>
                    <a:pt x="4150563" y="108483"/>
                  </a:moveTo>
                  <a:lnTo>
                    <a:pt x="4044238" y="0"/>
                  </a:lnTo>
                  <a:lnTo>
                    <a:pt x="3937901" y="108483"/>
                  </a:lnTo>
                  <a:lnTo>
                    <a:pt x="4150563" y="108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555" y="1765874"/>
              <a:ext cx="1547809" cy="15478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500" y="1765874"/>
              <a:ext cx="1547812" cy="15478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0446" y="1765874"/>
              <a:ext cx="1547809" cy="154780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68724" y="8727947"/>
            <a:ext cx="463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1239" y="5645403"/>
            <a:ext cx="1173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95042" y="5865379"/>
          <a:ext cx="3385185" cy="274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1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du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ec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00" spc="-4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du</a:t>
                      </a:r>
                      <a:r>
                        <a:rPr sz="900" spc="-1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1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1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10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2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2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3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1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333333"/>
                          </a:solidFill>
                          <a:latin typeface="Tahoma"/>
                          <a:cs typeface="Tahoma"/>
                        </a:rPr>
                        <a:t>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Module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3: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Headless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Delivery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SPAs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Module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95" dirty="0">
                          <a:latin typeface="Tahoma"/>
                          <a:cs typeface="Tahoma"/>
                        </a:rPr>
                        <a:t>4: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Service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Module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5:</a:t>
                      </a:r>
                      <a:r>
                        <a:rPr sz="9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Projects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9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Deployment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du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6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Sec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du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7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exe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du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77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du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9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So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E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2665" cy="34443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2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179">
                <a:tc gridSpan="3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ig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ation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oup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cise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We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ill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loo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case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studi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 marR="141605">
                        <a:lnSpc>
                          <a:spcPts val="1300"/>
                        </a:lnSpc>
                        <a:spcBef>
                          <a:spcPts val="855"/>
                        </a:spcBef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ave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ork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assi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ase  stud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ill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dis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uss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roup.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 marR="151765">
                        <a:lnSpc>
                          <a:spcPts val="1300"/>
                        </a:lnSpc>
                        <a:spcBef>
                          <a:spcPts val="805"/>
                        </a:spcBef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fee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ask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any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qu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stions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 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have.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8755" marR="53340" indent="635">
                        <a:lnSpc>
                          <a:spcPts val="1300"/>
                        </a:lnSpc>
                      </a:pPr>
                      <a:r>
                        <a:rPr sz="1100" i="1" spc="-25" dirty="0">
                          <a:latin typeface="Trebuchet MS"/>
                          <a:cs typeface="Trebuchet MS"/>
                        </a:rPr>
                        <a:t>Document </a:t>
                      </a:r>
                      <a:r>
                        <a:rPr sz="1100" i="1" spc="-45" dirty="0">
                          <a:latin typeface="Trebuchet MS"/>
                          <a:cs typeface="Trebuchet MS"/>
                        </a:rPr>
                        <a:t>your </a:t>
                      </a:r>
                      <a:r>
                        <a:rPr sz="1100" i="1" spc="-50" dirty="0">
                          <a:latin typeface="Trebuchet MS"/>
                          <a:cs typeface="Trebuchet MS"/>
                        </a:rPr>
                        <a:t>assumptions!!</a:t>
                      </a:r>
                      <a:r>
                        <a:rPr sz="11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The accuracy of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your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solution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will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depend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on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 assumptions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ke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 marR="556260">
                        <a:lnSpc>
                          <a:spcPts val="1200"/>
                        </a:lnSpc>
                        <a:spcBef>
                          <a:spcPts val="409"/>
                        </a:spcBef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study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ould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ine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he 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following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44805" indent="-172085">
                        <a:lnSpc>
                          <a:spcPct val="100000"/>
                        </a:lnSpc>
                        <a:spcBef>
                          <a:spcPts val="459"/>
                        </a:spcBef>
                        <a:buFont typeface="Arial MT"/>
                        <a:buChar char="•"/>
                        <a:tabLst>
                          <a:tab pos="34544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Mi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ration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approa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: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72720" marR="899160" lvl="1" indent="-172720" algn="r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17272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Auto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d/Manual/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brid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44805" marR="881380" indent="-345440" algn="r">
                        <a:lnSpc>
                          <a:spcPct val="100000"/>
                        </a:lnSpc>
                        <a:spcBef>
                          <a:spcPts val="475"/>
                        </a:spcBef>
                        <a:buFont typeface="Arial MT"/>
                        <a:buChar char="•"/>
                        <a:tabLst>
                          <a:tab pos="34544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Cont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Structure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tar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t: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17525" marR="151765" lvl="1" indent="-518159">
                        <a:lnSpc>
                          <a:spcPts val="1260"/>
                        </a:lnSpc>
                        <a:spcBef>
                          <a:spcPts val="48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18159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ral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ont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i="1" spc="15" dirty="0"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1100" i="1" spc="20" dirty="0">
                          <a:latin typeface="Trebuchet MS"/>
                          <a:cs typeface="Trebuchet MS"/>
                        </a:rPr>
                        <a:t>co</a:t>
                      </a:r>
                      <a:r>
                        <a:rPr sz="1100" i="1" spc="15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100" i="1" spc="20" dirty="0">
                          <a:latin typeface="Trebuchet MS"/>
                          <a:cs typeface="Trebuchet MS"/>
                        </a:rPr>
                        <a:t>te</a:t>
                      </a:r>
                      <a:r>
                        <a:rPr sz="1100" i="1" spc="15" dirty="0">
                          <a:latin typeface="Trebuchet MS"/>
                          <a:cs typeface="Trebuchet MS"/>
                        </a:rPr>
                        <a:t>nt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R="119380" algn="ctr">
                        <a:lnSpc>
                          <a:spcPts val="1260"/>
                        </a:lnSpc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stru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tur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ode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s,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prop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rti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44805" indent="-172085">
                        <a:lnSpc>
                          <a:spcPct val="100000"/>
                        </a:lnSpc>
                        <a:spcBef>
                          <a:spcPts val="480"/>
                        </a:spcBef>
                        <a:buFont typeface="Arial MT"/>
                        <a:buChar char="•"/>
                        <a:tabLst>
                          <a:tab pos="34544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Ot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ration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: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17525" lvl="1" indent="-173355">
                        <a:lnSpc>
                          <a:spcPct val="100000"/>
                        </a:lnSpc>
                        <a:spcBef>
                          <a:spcPts val="385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18159" algn="l"/>
                        </a:tabLst>
                      </a:pPr>
                      <a:r>
                        <a:rPr sz="1100" spc="-40" dirty="0">
                          <a:latin typeface="Tahoma"/>
                          <a:cs typeface="Tahoma"/>
                        </a:rPr>
                        <a:t>Planning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17525" lvl="1" indent="-173355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18159" algn="l"/>
                        </a:tabLst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POC?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17525" lvl="1" indent="-173355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18159" algn="l"/>
                        </a:tabLst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QA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17525" lvl="1" indent="-173355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518159" algn="l"/>
                        </a:tabLst>
                      </a:pPr>
                      <a:r>
                        <a:rPr sz="1100" spc="-40" dirty="0">
                          <a:latin typeface="Tahoma"/>
                          <a:cs typeface="Tahoma"/>
                        </a:rPr>
                        <a:t>Timeline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60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55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9" name="object 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2875" y="8727947"/>
            <a:ext cx="78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899" y="5645403"/>
            <a:ext cx="6070600" cy="257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0" dirty="0">
                <a:latin typeface="Tahoma"/>
                <a:cs typeface="Tahoma"/>
              </a:rPr>
              <a:t>Mi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5" dirty="0">
                <a:latin typeface="Tahoma"/>
                <a:cs typeface="Tahoma"/>
              </a:rPr>
              <a:t>Id</a:t>
            </a:r>
            <a:r>
              <a:rPr sz="1100" spc="-10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ti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5" dirty="0">
                <a:latin typeface="Tahoma"/>
                <a:cs typeface="Tahoma"/>
              </a:rPr>
              <a:t>Tr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ito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193040" marR="3203575">
              <a:lnSpc>
                <a:spcPts val="2210"/>
              </a:lnSpc>
              <a:spcBef>
                <a:spcPts val="100"/>
              </a:spcBef>
            </a:pPr>
            <a:r>
              <a:rPr sz="1100" spc="-65" dirty="0">
                <a:latin typeface="Tahoma"/>
                <a:cs typeface="Tahoma"/>
              </a:rPr>
              <a:t>Identify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items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affect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timeline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Identify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cost/benefit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method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565"/>
              </a:spcBef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bsi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Change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static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templates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Change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foundation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proxy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312" y="44353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5579110" cy="232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Mod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https://opensource.adobe.com/aem-modernize-tools/pages/tools.html</a:t>
            </a:r>
            <a:endParaRPr sz="1100">
              <a:latin typeface="Tahoma"/>
              <a:cs typeface="Tahoma"/>
            </a:endParaRPr>
          </a:p>
          <a:p>
            <a:pPr marL="285750" marR="5080" indent="-172085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https://experienceleague.adobe.com/docs/experience-manager-cloud- 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service/moving/refactoring-tools/asset-workflow-migration-tool.html?lang=en#refactoring-tools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10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marR="148590" indent="-171450" algn="just">
              <a:lnSpc>
                <a:spcPct val="99100"/>
              </a:lnSpc>
              <a:spcBef>
                <a:spcPts val="58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https://experienceleague.adobe.com/docs/experience-manager-cloud-service/moving/cloud- </a:t>
            </a:r>
            <a:r>
              <a:rPr sz="1100" spc="-335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migration/cloud-readiness-analyzer/overview-cloud-readiness-analyzer.html?lang=en#cloud- </a:t>
            </a:r>
            <a:r>
              <a:rPr sz="1100" spc="-335" dirty="0">
                <a:latin typeface="Tahoma"/>
                <a:cs typeface="Tahoma"/>
              </a:rPr>
              <a:t> 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migration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2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28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35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ead</a:t>
            </a:r>
            <a:r>
              <a:rPr sz="1800" b="1" spc="-7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63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093" y="44353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64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61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Traditional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CMS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L="193040" marR="3579495">
              <a:lnSpc>
                <a:spcPct val="100000"/>
              </a:lnSpc>
              <a:spcBef>
                <a:spcPts val="1165"/>
              </a:spcBef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  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ta</a:t>
            </a:r>
            <a:r>
              <a:rPr sz="1100" spc="-55" dirty="0">
                <a:latin typeface="Tahoma"/>
                <a:cs typeface="Tahoma"/>
              </a:rPr>
              <a:t>ck</a:t>
            </a:r>
            <a:endParaRPr sz="1100">
              <a:latin typeface="Tahoma"/>
              <a:cs typeface="Tahoma"/>
            </a:endParaRPr>
          </a:p>
          <a:p>
            <a:pPr marL="193040" marR="3275965">
              <a:lnSpc>
                <a:spcPts val="1300"/>
              </a:lnSpc>
              <a:spcBef>
                <a:spcPts val="825"/>
              </a:spcBef>
            </a:pPr>
            <a:r>
              <a:rPr sz="1100" spc="20" dirty="0">
                <a:latin typeface="Tahoma"/>
                <a:cs typeface="Tahoma"/>
              </a:rPr>
              <a:t>Mi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nan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ng</a:t>
            </a:r>
            <a:endParaRPr sz="1100">
              <a:latin typeface="Tahoma"/>
              <a:cs typeface="Tahoma"/>
            </a:endParaRPr>
          </a:p>
          <a:p>
            <a:pPr marL="193040" marR="3347085">
              <a:lnSpc>
                <a:spcPts val="2180"/>
              </a:lnSpc>
              <a:spcBef>
                <a:spcPts val="105"/>
              </a:spcBef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rols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plat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c  </a:t>
            </a:r>
            <a:r>
              <a:rPr sz="1100" spc="-40" dirty="0">
                <a:latin typeface="Tahoma"/>
                <a:cs typeface="Tahoma"/>
              </a:rPr>
              <a:t>Ou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20" dirty="0">
                <a:latin typeface="Tahoma"/>
                <a:cs typeface="Tahoma"/>
              </a:rPr>
              <a:t>TML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580"/>
              </a:spcBef>
            </a:pPr>
            <a:r>
              <a:rPr sz="1100" spc="-60" dirty="0">
                <a:latin typeface="Tahoma"/>
                <a:cs typeface="Tahoma"/>
              </a:rPr>
              <a:t>Often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tightly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coupled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channel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Results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monolithic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software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architecture</a:t>
            </a:r>
            <a:endParaRPr sz="1100">
              <a:latin typeface="Tahoma"/>
              <a:cs typeface="Tahoma"/>
            </a:endParaRPr>
          </a:p>
          <a:p>
            <a:pPr marL="478155" marR="333629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ak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ult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ry  </a:t>
            </a:r>
            <a:r>
              <a:rPr sz="1100" spc="-55" dirty="0">
                <a:latin typeface="Tahoma"/>
                <a:cs typeface="Tahoma"/>
              </a:rPr>
              <a:t>di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ic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tl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1" y="1375663"/>
              <a:ext cx="2273808" cy="29108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6388" y="1473200"/>
              <a:ext cx="1978818" cy="26174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6855" y="8727947"/>
            <a:ext cx="901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65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1239" y="5645403"/>
            <a:ext cx="2065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ite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32012" y="5982208"/>
            <a:ext cx="2667635" cy="14128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180975">
              <a:lnSpc>
                <a:spcPts val="1200"/>
              </a:lnSpc>
              <a:spcBef>
                <a:spcPts val="240"/>
              </a:spcBef>
            </a:pP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45" dirty="0">
                <a:latin typeface="Tahoma"/>
                <a:cs typeface="Tahoma"/>
              </a:rPr>
              <a:t>directly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spc="-55" dirty="0">
                <a:latin typeface="Tahoma"/>
                <a:cs typeface="Tahoma"/>
              </a:rPr>
              <a:t>Dec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ts val="1200"/>
              </a:lnSpc>
              <a:spcBef>
                <a:spcPts val="835"/>
              </a:spcBef>
            </a:pPr>
            <a:r>
              <a:rPr sz="1100" spc="-55" dirty="0">
                <a:latin typeface="Tahoma"/>
                <a:cs typeface="Tahoma"/>
              </a:rPr>
              <a:t>Enables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variety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front-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 marR="214629">
              <a:lnSpc>
                <a:spcPts val="1200"/>
              </a:lnSpc>
              <a:spcBef>
                <a:spcPts val="795"/>
              </a:spcBef>
            </a:pPr>
            <a:r>
              <a:rPr sz="1100" spc="-70" dirty="0">
                <a:latin typeface="Tahoma"/>
                <a:cs typeface="Tahoma"/>
              </a:rPr>
              <a:t>Exposes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well-defined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HTTP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APIs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32012" y="7951216"/>
            <a:ext cx="2625090" cy="4984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40"/>
              </a:spcBef>
            </a:pPr>
            <a:r>
              <a:rPr sz="1050" spc="-25" dirty="0">
                <a:latin typeface="Tahoma"/>
                <a:cs typeface="Tahoma"/>
              </a:rPr>
              <a:t>Note: </a:t>
            </a:r>
            <a:r>
              <a:rPr sz="1100" spc="-60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term </a:t>
            </a:r>
            <a:r>
              <a:rPr sz="1100" spc="-60" dirty="0">
                <a:latin typeface="Tahoma"/>
                <a:cs typeface="Tahoma"/>
              </a:rPr>
              <a:t>‘headless’ </a:t>
            </a:r>
            <a:r>
              <a:rPr sz="1100" spc="-55" dirty="0">
                <a:latin typeface="Tahoma"/>
                <a:cs typeface="Tahoma"/>
              </a:rPr>
              <a:t>originates </a:t>
            </a:r>
            <a:r>
              <a:rPr sz="1100" spc="-50" dirty="0">
                <a:latin typeface="Tahoma"/>
                <a:cs typeface="Tahoma"/>
              </a:rPr>
              <a:t>from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90" dirty="0">
                <a:latin typeface="Tahoma"/>
                <a:cs typeface="Tahoma"/>
              </a:rPr>
              <a:t>“h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35" dirty="0">
                <a:latin typeface="Tahoma"/>
                <a:cs typeface="Tahoma"/>
              </a:rPr>
              <a:t>”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933440"/>
              <a:ext cx="2304288" cy="28102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422" y="6030137"/>
              <a:ext cx="2007394" cy="251696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4874" y="4435347"/>
            <a:ext cx="93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86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yb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ite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5"/>
              </a:spcBef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ch</a:t>
            </a:r>
            <a:endParaRPr sz="1100">
              <a:latin typeface="Tahoma"/>
              <a:cs typeface="Tahoma"/>
            </a:endParaRPr>
          </a:p>
          <a:p>
            <a:pPr marL="478790" marR="3348354" indent="-171450">
              <a:lnSpc>
                <a:spcPts val="1200"/>
              </a:lnSpc>
              <a:spcBef>
                <a:spcPts val="60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80" dirty="0">
                <a:latin typeface="Tahoma"/>
                <a:cs typeface="Tahoma"/>
              </a:rPr>
              <a:t>Eff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  </a:t>
            </a:r>
            <a:r>
              <a:rPr sz="1100" spc="-35" dirty="0">
                <a:latin typeface="Tahoma"/>
                <a:cs typeface="Tahoma"/>
              </a:rPr>
              <a:t>CMS</a:t>
            </a:r>
            <a:endParaRPr sz="1100">
              <a:latin typeface="Tahoma"/>
              <a:cs typeface="Tahoma"/>
            </a:endParaRPr>
          </a:p>
          <a:p>
            <a:pPr marL="478790" marR="3499485" indent="-171450">
              <a:lnSpc>
                <a:spcPts val="1200"/>
              </a:lnSpc>
              <a:spcBef>
                <a:spcPts val="60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0" dirty="0">
                <a:latin typeface="Tahoma"/>
                <a:cs typeface="Tahoma"/>
              </a:rPr>
              <a:t>Flexibility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scalability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headless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 marL="193040" marR="3212465">
              <a:lnSpc>
                <a:spcPts val="1200"/>
              </a:lnSpc>
              <a:spcBef>
                <a:spcPts val="815"/>
              </a:spcBef>
            </a:pPr>
            <a:r>
              <a:rPr sz="1100" spc="-50" dirty="0">
                <a:latin typeface="Tahoma"/>
                <a:cs typeface="Tahoma"/>
              </a:rPr>
              <a:t>Central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hub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house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distribute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nnel</a:t>
            </a:r>
            <a:endParaRPr sz="1100">
              <a:latin typeface="Tahoma"/>
              <a:cs typeface="Tahoma"/>
            </a:endParaRPr>
          </a:p>
          <a:p>
            <a:pPr marL="478790" marR="3339465" indent="-171450">
              <a:lnSpc>
                <a:spcPts val="1080"/>
              </a:lnSpc>
              <a:spcBef>
                <a:spcPts val="70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J</a:t>
            </a:r>
            <a:r>
              <a:rPr sz="1100" spc="-14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114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 marR="3289300">
              <a:lnSpc>
                <a:spcPts val="1200"/>
              </a:lnSpc>
              <a:spcBef>
                <a:spcPts val="840"/>
              </a:spcBef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spc="-75" dirty="0">
                <a:latin typeface="Tahoma"/>
                <a:cs typeface="Tahoma"/>
              </a:rPr>
              <a:t>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ss  </a:t>
            </a:r>
            <a:r>
              <a:rPr sz="1100" spc="-45" dirty="0">
                <a:latin typeface="Tahoma"/>
                <a:cs typeface="Tahoma"/>
              </a:rPr>
              <a:t>delivery</a:t>
            </a:r>
            <a:endParaRPr sz="1100">
              <a:latin typeface="Tahoma"/>
              <a:cs typeface="Tahoma"/>
            </a:endParaRPr>
          </a:p>
          <a:p>
            <a:pPr marL="478790" marR="3358515" indent="-171450">
              <a:lnSpc>
                <a:spcPts val="1200"/>
              </a:lnSpc>
              <a:spcBef>
                <a:spcPts val="60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5" dirty="0">
                <a:latin typeface="Tahoma"/>
                <a:cs typeface="Tahoma"/>
              </a:rPr>
              <a:t>mix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match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capabilities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bu</a:t>
            </a:r>
            <a:r>
              <a:rPr sz="1100" spc="-50" dirty="0">
                <a:latin typeface="Tahoma"/>
                <a:cs typeface="Tahoma"/>
              </a:rPr>
              <a:t>sine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3296" y="1543304"/>
              <a:ext cx="2459736" cy="24353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0341" y="1642935"/>
              <a:ext cx="2164354" cy="21391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8455" y="87279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67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78607" y="7372095"/>
            <a:ext cx="1896110" cy="1450975"/>
            <a:chOff x="2578607" y="7372095"/>
            <a:chExt cx="1896110" cy="145097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8607" y="7372095"/>
              <a:ext cx="1895856" cy="14508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401" y="7470919"/>
              <a:ext cx="1600612" cy="11538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50899" y="5645403"/>
            <a:ext cx="607060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yb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ite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includes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features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express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variety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formats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API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endpoints: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650875" marR="474345" lvl="1" indent="-172720">
              <a:lnSpc>
                <a:spcPts val="1300"/>
              </a:lnSpc>
              <a:spcBef>
                <a:spcPts val="64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70" dirty="0">
                <a:latin typeface="Tahoma"/>
                <a:cs typeface="Tahoma"/>
              </a:rPr>
              <a:t>Exposes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HTTP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APIs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standard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schema,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brands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expose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cha</a:t>
            </a:r>
            <a:r>
              <a:rPr sz="1100" spc="-35" dirty="0">
                <a:latin typeface="Tahoma"/>
                <a:cs typeface="Tahoma"/>
              </a:rPr>
              <a:t>nn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40" dirty="0">
                <a:latin typeface="Tahoma"/>
                <a:cs typeface="Tahoma"/>
              </a:rPr>
              <a:t>Sli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rt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650875" marR="241935" lvl="1" indent="-172720">
              <a:lnSpc>
                <a:spcPct val="100000"/>
              </a:lnSpc>
              <a:spcBef>
                <a:spcPts val="67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spc="-30" dirty="0">
                <a:latin typeface="Tahoma"/>
                <a:cs typeface="Tahoma"/>
              </a:rPr>
              <a:t>Allows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developers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quickly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render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5" dirty="0">
                <a:latin typeface="Tahoma"/>
                <a:cs typeface="Tahoma"/>
              </a:rPr>
              <a:t> 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business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logic.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4968" y="7253223"/>
              <a:ext cx="2103119" cy="13655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2406" y="7352068"/>
              <a:ext cx="1809009" cy="10709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5712" y="4435347"/>
            <a:ext cx="92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68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81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Multi-Channel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Delivery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Services</a:t>
            </a:r>
            <a:endParaRPr sz="1400">
              <a:latin typeface="Tahoma"/>
              <a:cs typeface="Tahoma"/>
            </a:endParaRPr>
          </a:p>
          <a:p>
            <a:pPr marL="193040" marR="3201670">
              <a:lnSpc>
                <a:spcPct val="99100"/>
              </a:lnSpc>
              <a:spcBef>
                <a:spcPts val="1175"/>
              </a:spcBef>
            </a:pPr>
            <a:r>
              <a:rPr sz="1100" spc="-5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support </a:t>
            </a:r>
            <a:r>
              <a:rPr sz="1100" spc="-25" dirty="0">
                <a:latin typeface="Tahoma"/>
                <a:cs typeface="Tahoma"/>
              </a:rPr>
              <a:t>all </a:t>
            </a:r>
            <a:r>
              <a:rPr sz="1100" spc="-50" dirty="0">
                <a:latin typeface="Tahoma"/>
                <a:cs typeface="Tahoma"/>
              </a:rPr>
              <a:t>channels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35" dirty="0">
                <a:latin typeface="Tahoma"/>
                <a:cs typeface="Tahoma"/>
              </a:rPr>
              <a:t>CMS </a:t>
            </a:r>
            <a:r>
              <a:rPr sz="1100" spc="-55" dirty="0">
                <a:latin typeface="Tahoma"/>
                <a:cs typeface="Tahoma"/>
              </a:rPr>
              <a:t>must </a:t>
            </a:r>
            <a:r>
              <a:rPr sz="1100" spc="-65" dirty="0">
                <a:latin typeface="Tahoma"/>
                <a:cs typeface="Tahoma"/>
              </a:rPr>
              <a:t>expose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multi-format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scalable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way.</a:t>
            </a:r>
            <a:endParaRPr sz="1100">
              <a:latin typeface="Tahoma"/>
              <a:cs typeface="Tahoma"/>
            </a:endParaRPr>
          </a:p>
          <a:p>
            <a:pPr marR="3460115" algn="r">
              <a:lnSpc>
                <a:spcPct val="100000"/>
              </a:lnSpc>
              <a:spcBef>
                <a:spcPts val="765"/>
              </a:spcBef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171450" marR="3487420" indent="-171450" algn="r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478155" marR="3395345" indent="-171450">
              <a:lnSpc>
                <a:spcPts val="1300"/>
              </a:lnSpc>
              <a:spcBef>
                <a:spcPts val="7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14" dirty="0">
                <a:latin typeface="Tahoma"/>
                <a:cs typeface="Tahoma"/>
              </a:rPr>
              <a:t>J</a:t>
            </a:r>
            <a:r>
              <a:rPr sz="1100" spc="-14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55" dirty="0">
                <a:latin typeface="Tahoma"/>
                <a:cs typeface="Tahoma"/>
              </a:rPr>
              <a:t>at  powers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modern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connected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480" y="1601216"/>
              <a:ext cx="3087624" cy="27950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9451" y="1699454"/>
              <a:ext cx="2792676" cy="2499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5331" y="8727947"/>
            <a:ext cx="93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899" y="5645403"/>
            <a:ext cx="6070600" cy="221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Delivery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HTML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JSON</a:t>
            </a:r>
            <a:endParaRPr sz="1400">
              <a:latin typeface="Tahoma"/>
              <a:cs typeface="Tahoma"/>
            </a:endParaRPr>
          </a:p>
          <a:p>
            <a:pPr marL="3193415" marR="234315">
              <a:lnSpc>
                <a:spcPct val="99100"/>
              </a:lnSpc>
              <a:spcBef>
                <a:spcPts val="1175"/>
              </a:spcBef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45" dirty="0">
                <a:latin typeface="Tahoma"/>
                <a:cs typeface="Tahoma"/>
              </a:rPr>
              <a:t>compose </a:t>
            </a:r>
            <a:r>
              <a:rPr sz="1100" spc="-50" dirty="0">
                <a:latin typeface="Tahoma"/>
                <a:cs typeface="Tahoma"/>
              </a:rPr>
              <a:t>content and </a:t>
            </a:r>
            <a:r>
              <a:rPr sz="1100" spc="-45" dirty="0">
                <a:latin typeface="Tahoma"/>
                <a:cs typeface="Tahoma"/>
              </a:rPr>
              <a:t>deliver </a:t>
            </a:r>
            <a:r>
              <a:rPr sz="1100" spc="-40" dirty="0">
                <a:latin typeface="Tahoma"/>
                <a:cs typeface="Tahoma"/>
              </a:rPr>
              <a:t>it </a:t>
            </a:r>
            <a:r>
              <a:rPr sz="1100" spc="-50" dirty="0">
                <a:latin typeface="Tahoma"/>
                <a:cs typeface="Tahoma"/>
              </a:rPr>
              <a:t>via </a:t>
            </a:r>
            <a:r>
              <a:rPr sz="1100" spc="-40" dirty="0">
                <a:latin typeface="Tahoma"/>
                <a:cs typeface="Tahoma"/>
              </a:rPr>
              <a:t>both </a:t>
            </a:r>
            <a:r>
              <a:rPr sz="1100" spc="-20" dirty="0">
                <a:latin typeface="Tahoma"/>
                <a:cs typeface="Tahoma"/>
              </a:rPr>
              <a:t>HTML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3193415" marR="243840">
              <a:lnSpc>
                <a:spcPct val="102699"/>
              </a:lnSpc>
              <a:spcBef>
                <a:spcPts val="730"/>
              </a:spcBef>
            </a:pPr>
            <a:r>
              <a:rPr sz="1100" spc="-45" dirty="0">
                <a:latin typeface="Tahoma"/>
                <a:cs typeface="Tahoma"/>
              </a:rPr>
              <a:t>Components </a:t>
            </a:r>
            <a:r>
              <a:rPr sz="1100" spc="-55" dirty="0">
                <a:latin typeface="Tahoma"/>
                <a:cs typeface="Tahoma"/>
              </a:rPr>
              <a:t>can </a:t>
            </a:r>
            <a:r>
              <a:rPr sz="1100" spc="-65" dirty="0">
                <a:latin typeface="Tahoma"/>
                <a:cs typeface="Tahoma"/>
              </a:rPr>
              <a:t>reference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65" dirty="0">
                <a:latin typeface="Tahoma"/>
                <a:cs typeface="Tahoma"/>
              </a:rPr>
              <a:t>reuse </a:t>
            </a:r>
            <a:r>
              <a:rPr sz="1100" spc="-50" dirty="0">
                <a:latin typeface="Tahoma"/>
                <a:cs typeface="Tahoma"/>
              </a:rPr>
              <a:t>content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abstraction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features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channel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347916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47980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47916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479800" algn="l"/>
              </a:tabLst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47916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479800" algn="l"/>
              </a:tabLst>
            </a:pPr>
            <a:r>
              <a:rPr sz="1100" spc="-70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71" y="5979159"/>
              <a:ext cx="2746248" cy="26426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667" y="6076626"/>
              <a:ext cx="2450767" cy="234804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69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8455" y="44353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70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79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01295" marR="605155" indent="-635">
              <a:lnSpc>
                <a:spcPct val="153600"/>
              </a:lnSpc>
              <a:spcBef>
                <a:spcPts val="434"/>
              </a:spcBef>
            </a:pPr>
            <a:r>
              <a:rPr sz="1100" spc="-60" dirty="0">
                <a:latin typeface="Tahoma"/>
                <a:cs typeface="Tahoma"/>
              </a:rPr>
              <a:t>Preferred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method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business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logic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component.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Supports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both,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HTML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headless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System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(CMS).</a:t>
            </a:r>
            <a:endParaRPr sz="1100">
              <a:latin typeface="Tahoma"/>
              <a:cs typeface="Tahoma"/>
            </a:endParaRPr>
          </a:p>
          <a:p>
            <a:pPr marL="201295" marR="3035300">
              <a:lnSpc>
                <a:spcPts val="2110"/>
              </a:lnSpc>
              <a:spcBef>
                <a:spcPts val="180"/>
              </a:spcBef>
            </a:pP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bj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14" dirty="0">
                <a:latin typeface="Tahoma"/>
                <a:cs typeface="Tahoma"/>
              </a:rPr>
              <a:t>s. 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bj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87045" marR="440690" indent="-171450">
              <a:lnSpc>
                <a:spcPts val="1300"/>
              </a:lnSpc>
              <a:spcBef>
                <a:spcPts val="530"/>
              </a:spcBef>
              <a:buFont typeface="Arial MT"/>
              <a:buChar char="•"/>
              <a:tabLst>
                <a:tab pos="487680" algn="l"/>
              </a:tabLst>
            </a:pP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objects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programmatic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consumers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JavaScript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6380" y="8727947"/>
            <a:ext cx="711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Tahoma"/>
                <a:cs typeface="Tahoma"/>
              </a:rPr>
              <a:t>71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84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 marR="3599179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TT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k  </a:t>
            </a:r>
            <a:r>
              <a:rPr sz="1100" spc="-85" dirty="0">
                <a:latin typeface="Tahoma"/>
                <a:cs typeface="Tahoma"/>
              </a:rPr>
              <a:t>Ex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 marR="1271905">
              <a:lnSpc>
                <a:spcPts val="2110"/>
              </a:lnSpc>
              <a:spcBef>
                <a:spcPts val="180"/>
              </a:spcBef>
            </a:pP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mechanism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serializing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Model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Java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objects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format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Sling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Models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Represent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some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logical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9" y="7317232"/>
              <a:ext cx="2999232" cy="12923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3343" y="7414491"/>
              <a:ext cx="2705093" cy="9969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447290">
              <a:lnSpc>
                <a:spcPct val="101099"/>
              </a:lnSpc>
              <a:spcBef>
                <a:spcPts val="1580"/>
              </a:spcBef>
            </a:pP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00" dirty="0">
                <a:solidFill>
                  <a:srgbClr val="FF0000"/>
                </a:solidFill>
                <a:latin typeface="Tahoma"/>
                <a:cs typeface="Tahoma"/>
              </a:rPr>
              <a:t>e  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ati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800" b="1" spc="-2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0436" y="8727947"/>
            <a:ext cx="83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73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99" y="5645403"/>
            <a:ext cx="6070600" cy="2066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gle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ff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0" dirty="0">
                <a:latin typeface="Tahoma"/>
                <a:cs typeface="Tahoma"/>
              </a:rPr>
              <a:t>il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05" dirty="0">
                <a:latin typeface="Tahoma"/>
                <a:cs typeface="Tahoma"/>
              </a:rPr>
              <a:t>J</a:t>
            </a:r>
            <a:r>
              <a:rPr sz="1100" spc="-12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dr</a:t>
            </a:r>
            <a:r>
              <a:rPr sz="1100" spc="-40" dirty="0">
                <a:latin typeface="Tahoma"/>
                <a:cs typeface="Tahoma"/>
              </a:rPr>
              <a:t>iv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92405" marR="2000885" indent="113664">
              <a:lnSpc>
                <a:spcPts val="2090"/>
              </a:lnSpc>
              <a:spcBef>
                <a:spcPts val="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relies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Ajax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calls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load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dynamically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update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retrieved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load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additional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loaded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asynchronously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55" dirty="0">
                <a:latin typeface="Tahoma"/>
                <a:cs typeface="Tahoma"/>
              </a:rPr>
              <a:t>needed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interaction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65"/>
              </a:spcBef>
            </a:pPr>
            <a:r>
              <a:rPr sz="1100" spc="-65" dirty="0">
                <a:latin typeface="Tahoma"/>
                <a:cs typeface="Tahoma"/>
              </a:rPr>
              <a:t>Reduces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refreshes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feels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like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native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9674" y="44353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74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Enabling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Site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Editor</a:t>
            </a:r>
            <a:endParaRPr sz="1400">
              <a:latin typeface="Tahoma"/>
              <a:cs typeface="Tahoma"/>
            </a:endParaRPr>
          </a:p>
          <a:p>
            <a:pPr marL="193040" marR="344805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Developers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rapidly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popular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JavaScript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frameworks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65" dirty="0">
                <a:latin typeface="Tahoma"/>
                <a:cs typeface="Tahoma"/>
              </a:rPr>
              <a:t>React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Angular</a:t>
            </a:r>
            <a:endParaRPr sz="1100">
              <a:latin typeface="Tahoma"/>
              <a:cs typeface="Tahoma"/>
            </a:endParaRPr>
          </a:p>
          <a:p>
            <a:pPr marL="193040" marR="3122295" indent="113664">
              <a:lnSpc>
                <a:spcPts val="2090"/>
              </a:lnSpc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Typically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decoupled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75" dirty="0">
                <a:latin typeface="Tahoma"/>
                <a:cs typeface="Tahoma"/>
              </a:rPr>
              <a:t> “headless”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CMS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Enables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developers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integrating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familiar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frameworks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endParaRPr sz="1100">
              <a:latin typeface="Tahoma"/>
              <a:cs typeface="Tahoma"/>
            </a:endParaRPr>
          </a:p>
          <a:p>
            <a:pPr marL="478155" marR="501015" indent="-171450">
              <a:lnSpc>
                <a:spcPts val="1300"/>
              </a:lnSpc>
              <a:spcBef>
                <a:spcPts val="7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SPA </a:t>
            </a:r>
            <a:r>
              <a:rPr sz="1100" spc="-45" dirty="0">
                <a:latin typeface="Tahoma"/>
                <a:cs typeface="Tahoma"/>
              </a:rPr>
              <a:t>Editor </a:t>
            </a:r>
            <a:r>
              <a:rPr sz="1100" spc="-70" dirty="0">
                <a:latin typeface="Tahoma"/>
                <a:cs typeface="Tahoma"/>
              </a:rPr>
              <a:t>offers a </a:t>
            </a:r>
            <a:r>
              <a:rPr sz="1100" spc="-85" dirty="0">
                <a:latin typeface="Tahoma"/>
                <a:cs typeface="Tahoma"/>
              </a:rPr>
              <a:t>WYSIWYG </a:t>
            </a:r>
            <a:r>
              <a:rPr sz="1100" spc="-65" dirty="0">
                <a:latin typeface="Tahoma"/>
                <a:cs typeface="Tahoma"/>
              </a:rPr>
              <a:t>user </a:t>
            </a:r>
            <a:r>
              <a:rPr sz="1100" spc="-60" dirty="0">
                <a:latin typeface="Tahoma"/>
                <a:cs typeface="Tahoma"/>
              </a:rPr>
              <a:t>interface </a:t>
            </a:r>
            <a:r>
              <a:rPr sz="1100" spc="-55" dirty="0">
                <a:latin typeface="Tahoma"/>
                <a:cs typeface="Tahoma"/>
              </a:rPr>
              <a:t>that </a:t>
            </a:r>
            <a:r>
              <a:rPr sz="1100" spc="-50" dirty="0">
                <a:latin typeface="Tahoma"/>
                <a:cs typeface="Tahoma"/>
              </a:rPr>
              <a:t>enables </a:t>
            </a:r>
            <a:r>
              <a:rPr sz="1100" spc="-60" dirty="0">
                <a:latin typeface="Tahoma"/>
                <a:cs typeface="Tahoma"/>
              </a:rPr>
              <a:t>marketers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55" dirty="0">
                <a:latin typeface="Tahoma"/>
                <a:cs typeface="Tahoma"/>
              </a:rPr>
              <a:t>authors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make </a:t>
            </a:r>
            <a:r>
              <a:rPr sz="1100" spc="-40" dirty="0">
                <a:latin typeface="Tahoma"/>
                <a:cs typeface="Tahoma"/>
              </a:rPr>
              <a:t>in-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context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content,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layout,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presentation,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just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55" dirty="0">
                <a:latin typeface="Tahoma"/>
                <a:cs typeface="Tahoma"/>
              </a:rPr>
              <a:t>they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traditional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pages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0436" y="8727947"/>
            <a:ext cx="83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75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5645403"/>
            <a:ext cx="454152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100" spc="-50" dirty="0">
                <a:latin typeface="Tahoma"/>
                <a:cs typeface="Tahoma"/>
              </a:rPr>
              <a:t>Authors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seamlessly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site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frameworks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65376" y="6613660"/>
            <a:ext cx="3432175" cy="2142490"/>
            <a:chOff x="1865376" y="6613660"/>
            <a:chExt cx="3432175" cy="214249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5376" y="7134351"/>
              <a:ext cx="1688592" cy="16215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2886" y="7231113"/>
              <a:ext cx="1394955" cy="132772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62882" y="7231113"/>
              <a:ext cx="598805" cy="70485"/>
            </a:xfrm>
            <a:custGeom>
              <a:avLst/>
              <a:gdLst/>
              <a:ahLst/>
              <a:cxnLst/>
              <a:rect l="l" t="t" r="r" b="b"/>
              <a:pathLst>
                <a:path w="598805" h="70484">
                  <a:moveTo>
                    <a:pt x="0" y="0"/>
                  </a:moveTo>
                  <a:lnTo>
                    <a:pt x="598555" y="0"/>
                  </a:lnTo>
                  <a:lnTo>
                    <a:pt x="598555" y="70272"/>
                  </a:lnTo>
                  <a:lnTo>
                    <a:pt x="0" y="70272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8832" y="7134351"/>
              <a:ext cx="1688591" cy="16215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6749" y="7231113"/>
              <a:ext cx="1394955" cy="13277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06742" y="7231113"/>
              <a:ext cx="702310" cy="75565"/>
            </a:xfrm>
            <a:custGeom>
              <a:avLst/>
              <a:gdLst/>
              <a:ahLst/>
              <a:cxnLst/>
              <a:rect l="l" t="t" r="r" b="b"/>
              <a:pathLst>
                <a:path w="702310" h="75565">
                  <a:moveTo>
                    <a:pt x="0" y="0"/>
                  </a:moveTo>
                  <a:lnTo>
                    <a:pt x="702107" y="0"/>
                  </a:lnTo>
                  <a:lnTo>
                    <a:pt x="702107" y="75444"/>
                  </a:lnTo>
                  <a:lnTo>
                    <a:pt x="0" y="75444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98270" y="6620328"/>
              <a:ext cx="2007870" cy="586740"/>
            </a:xfrm>
            <a:custGeom>
              <a:avLst/>
              <a:gdLst/>
              <a:ahLst/>
              <a:cxnLst/>
              <a:rect l="l" t="t" r="r" b="b"/>
              <a:pathLst>
                <a:path w="2007870" h="586740">
                  <a:moveTo>
                    <a:pt x="2007806" y="0"/>
                  </a:moveTo>
                  <a:lnTo>
                    <a:pt x="0" y="0"/>
                  </a:lnTo>
                  <a:lnTo>
                    <a:pt x="0" y="484327"/>
                  </a:lnTo>
                  <a:lnTo>
                    <a:pt x="1171219" y="484327"/>
                  </a:lnTo>
                  <a:lnTo>
                    <a:pt x="1409026" y="586473"/>
                  </a:lnTo>
                  <a:lnTo>
                    <a:pt x="1673174" y="484327"/>
                  </a:lnTo>
                  <a:lnTo>
                    <a:pt x="2007806" y="484327"/>
                  </a:lnTo>
                  <a:lnTo>
                    <a:pt x="200780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8270" y="6620328"/>
              <a:ext cx="2009775" cy="587375"/>
            </a:xfrm>
            <a:custGeom>
              <a:avLst/>
              <a:gdLst/>
              <a:ahLst/>
              <a:cxnLst/>
              <a:rect l="l" t="t" r="r" b="b"/>
              <a:pathLst>
                <a:path w="2009775" h="587375">
                  <a:moveTo>
                    <a:pt x="0" y="0"/>
                  </a:moveTo>
                  <a:lnTo>
                    <a:pt x="1172113" y="0"/>
                  </a:lnTo>
                  <a:lnTo>
                    <a:pt x="1674447" y="0"/>
                  </a:lnTo>
                  <a:lnTo>
                    <a:pt x="2009337" y="0"/>
                  </a:lnTo>
                  <a:lnTo>
                    <a:pt x="2009337" y="282742"/>
                  </a:lnTo>
                  <a:lnTo>
                    <a:pt x="2009337" y="403918"/>
                  </a:lnTo>
                  <a:lnTo>
                    <a:pt x="2009337" y="484700"/>
                  </a:lnTo>
                  <a:lnTo>
                    <a:pt x="1674447" y="484700"/>
                  </a:lnTo>
                  <a:lnTo>
                    <a:pt x="1410091" y="586923"/>
                  </a:lnTo>
                  <a:lnTo>
                    <a:pt x="1172113" y="484700"/>
                  </a:lnTo>
                  <a:lnTo>
                    <a:pt x="0" y="484700"/>
                  </a:lnTo>
                  <a:lnTo>
                    <a:pt x="0" y="403918"/>
                  </a:lnTo>
                  <a:lnTo>
                    <a:pt x="0" y="28274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98270" y="6620328"/>
              <a:ext cx="2007870" cy="590550"/>
            </a:xfrm>
            <a:custGeom>
              <a:avLst/>
              <a:gdLst/>
              <a:ahLst/>
              <a:cxnLst/>
              <a:rect l="l" t="t" r="r" b="b"/>
              <a:pathLst>
                <a:path w="2007870" h="590550">
                  <a:moveTo>
                    <a:pt x="2007806" y="0"/>
                  </a:moveTo>
                  <a:lnTo>
                    <a:pt x="0" y="0"/>
                  </a:lnTo>
                  <a:lnTo>
                    <a:pt x="0" y="484327"/>
                  </a:lnTo>
                  <a:lnTo>
                    <a:pt x="334632" y="484327"/>
                  </a:lnTo>
                  <a:lnTo>
                    <a:pt x="563918" y="590194"/>
                  </a:lnTo>
                  <a:lnTo>
                    <a:pt x="836587" y="484327"/>
                  </a:lnTo>
                  <a:lnTo>
                    <a:pt x="2007806" y="484327"/>
                  </a:lnTo>
                  <a:lnTo>
                    <a:pt x="200780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98270" y="6620328"/>
              <a:ext cx="2009775" cy="591185"/>
            </a:xfrm>
            <a:custGeom>
              <a:avLst/>
              <a:gdLst/>
              <a:ahLst/>
              <a:cxnLst/>
              <a:rect l="l" t="t" r="r" b="b"/>
              <a:pathLst>
                <a:path w="2009775" h="591184">
                  <a:moveTo>
                    <a:pt x="0" y="0"/>
                  </a:moveTo>
                  <a:lnTo>
                    <a:pt x="334889" y="0"/>
                  </a:lnTo>
                  <a:lnTo>
                    <a:pt x="837223" y="0"/>
                  </a:lnTo>
                  <a:lnTo>
                    <a:pt x="2009337" y="0"/>
                  </a:lnTo>
                  <a:lnTo>
                    <a:pt x="2009337" y="282742"/>
                  </a:lnTo>
                  <a:lnTo>
                    <a:pt x="2009337" y="403918"/>
                  </a:lnTo>
                  <a:lnTo>
                    <a:pt x="2009337" y="484700"/>
                  </a:lnTo>
                  <a:lnTo>
                    <a:pt x="837223" y="484700"/>
                  </a:lnTo>
                  <a:lnTo>
                    <a:pt x="564341" y="590646"/>
                  </a:lnTo>
                  <a:lnTo>
                    <a:pt x="334889" y="484700"/>
                  </a:lnTo>
                  <a:lnTo>
                    <a:pt x="0" y="484700"/>
                  </a:lnTo>
                  <a:lnTo>
                    <a:pt x="0" y="403918"/>
                  </a:lnTo>
                  <a:lnTo>
                    <a:pt x="0" y="28274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531290" y="6644640"/>
            <a:ext cx="18161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6700"/>
              </a:lnSpc>
              <a:spcBef>
                <a:spcPts val="135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eac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/An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Dev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455" y="44353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76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86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pm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Portability</a:t>
            </a:r>
            <a:endParaRPr sz="1100">
              <a:latin typeface="Tahoma"/>
              <a:cs typeface="Tahoma"/>
            </a:endParaRPr>
          </a:p>
          <a:p>
            <a:pPr marL="478155" marR="268605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portable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possible.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portable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reusable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components.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5"/>
              </a:spcBef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dr</a:t>
            </a:r>
            <a:r>
              <a:rPr sz="1100" spc="-40" dirty="0">
                <a:latin typeface="Tahoma"/>
                <a:cs typeface="Tahoma"/>
              </a:rPr>
              <a:t>iv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ite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marR="281305" indent="-171450">
              <a:lnSpc>
                <a:spcPts val="1300"/>
              </a:lnSpc>
              <a:spcBef>
                <a:spcPts val="7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Front-end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developer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creates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owns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internal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relies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site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20"/>
              </a:spcBef>
            </a:pPr>
            <a:r>
              <a:rPr sz="1100" spc="-50" dirty="0">
                <a:latin typeface="Tahoma"/>
                <a:cs typeface="Tahoma"/>
              </a:rPr>
              <a:t>Dy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193040" marR="3760470" indent="113664">
              <a:lnSpc>
                <a:spcPts val="2090"/>
              </a:lnSpc>
              <a:spcBef>
                <a:spcPts val="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100" dirty="0">
                <a:latin typeface="Tahoma"/>
                <a:cs typeface="Tahoma"/>
              </a:rPr>
              <a:t>c.  </a:t>
            </a:r>
            <a:r>
              <a:rPr sz="1100" spc="-50" dirty="0">
                <a:latin typeface="Tahoma"/>
                <a:cs typeface="Tahoma"/>
              </a:rPr>
              <a:t>Dy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78790" marR="582295" indent="-171450">
              <a:lnSpc>
                <a:spcPts val="1300"/>
              </a:lnSpc>
              <a:spcBef>
                <a:spcPts val="65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responsible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routing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fetches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routing.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04" baseline="13888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600" spc="-3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20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2036" y="8727947"/>
            <a:ext cx="79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78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15" dirty="0">
                <a:latin typeface="Tahoma"/>
                <a:cs typeface="Tahoma"/>
              </a:rPr>
              <a:t>Al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PA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65"/>
              </a:spcBef>
            </a:pPr>
            <a:r>
              <a:rPr sz="1100" spc="-30" dirty="0">
                <a:latin typeface="Tahoma"/>
                <a:cs typeface="Tahoma"/>
              </a:rPr>
              <a:t>Allows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authors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easily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192405" marR="303530">
              <a:lnSpc>
                <a:spcPts val="1320"/>
              </a:lnSpc>
              <a:spcBef>
                <a:spcPts val="985"/>
              </a:spcBef>
            </a:pPr>
            <a:r>
              <a:rPr sz="1100" spc="-65" dirty="0">
                <a:latin typeface="Tahoma"/>
                <a:cs typeface="Tahoma"/>
              </a:rPr>
              <a:t>Leverages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entire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9293" y="44353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78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44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bp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j</a:t>
            </a:r>
            <a:r>
              <a:rPr sz="1100" spc="-9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endParaRPr sz="1100">
              <a:latin typeface="Tahoma"/>
              <a:cs typeface="Tahoma"/>
            </a:endParaRPr>
          </a:p>
          <a:p>
            <a:pPr marL="193040" marR="3164840">
              <a:lnSpc>
                <a:spcPts val="1300"/>
              </a:lnSpc>
              <a:spcBef>
                <a:spcPts val="850"/>
              </a:spcBef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ui</a:t>
            </a:r>
            <a:r>
              <a:rPr sz="1100" spc="-170" dirty="0">
                <a:latin typeface="Tahoma"/>
                <a:cs typeface="Tahoma"/>
              </a:rPr>
              <a:t>.</a:t>
            </a:r>
            <a:r>
              <a:rPr sz="1100" spc="-55" dirty="0">
                <a:latin typeface="Tahoma"/>
                <a:cs typeface="Tahoma"/>
              </a:rPr>
              <a:t>ap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45" dirty="0">
                <a:latin typeface="Tahoma"/>
                <a:cs typeface="Tahoma"/>
              </a:rPr>
              <a:t>de  library</a:t>
            </a:r>
            <a:endParaRPr sz="1100">
              <a:latin typeface="Tahoma"/>
              <a:cs typeface="Tahoma"/>
            </a:endParaRPr>
          </a:p>
          <a:p>
            <a:pPr marL="192405" marR="3218180">
              <a:lnSpc>
                <a:spcPct val="103600"/>
              </a:lnSpc>
              <a:spcBef>
                <a:spcPts val="690"/>
              </a:spcBef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ye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65" dirty="0">
                <a:latin typeface="Tahoma"/>
                <a:cs typeface="Tahoma"/>
              </a:rPr>
              <a:t>package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1647" y="1872487"/>
              <a:ext cx="2843783" cy="22616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340" y="1971446"/>
              <a:ext cx="2548042" cy="19663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8836" y="8727947"/>
            <a:ext cx="86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79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867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3437" y="5446776"/>
            <a:ext cx="72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34383" y="5845047"/>
            <a:ext cx="3752215" cy="2868295"/>
            <a:chOff x="1234383" y="5845047"/>
            <a:chExt cx="3752215" cy="286829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2408" y="5845047"/>
              <a:ext cx="2484120" cy="28681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0845" y="5944082"/>
              <a:ext cx="2189949" cy="25731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41050" y="6094548"/>
              <a:ext cx="1490980" cy="528955"/>
            </a:xfrm>
            <a:custGeom>
              <a:avLst/>
              <a:gdLst/>
              <a:ahLst/>
              <a:cxnLst/>
              <a:rect l="l" t="t" r="r" b="b"/>
              <a:pathLst>
                <a:path w="1490980" h="528954">
                  <a:moveTo>
                    <a:pt x="806513" y="0"/>
                  </a:moveTo>
                  <a:lnTo>
                    <a:pt x="0" y="0"/>
                  </a:lnTo>
                  <a:lnTo>
                    <a:pt x="0" y="528421"/>
                  </a:lnTo>
                  <a:lnTo>
                    <a:pt x="806513" y="528421"/>
                  </a:lnTo>
                  <a:lnTo>
                    <a:pt x="806513" y="440347"/>
                  </a:lnTo>
                  <a:lnTo>
                    <a:pt x="1490700" y="309397"/>
                  </a:lnTo>
                  <a:lnTo>
                    <a:pt x="806513" y="308241"/>
                  </a:lnTo>
                  <a:lnTo>
                    <a:pt x="8065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1050" y="6094548"/>
              <a:ext cx="1492250" cy="528955"/>
            </a:xfrm>
            <a:custGeom>
              <a:avLst/>
              <a:gdLst/>
              <a:ahLst/>
              <a:cxnLst/>
              <a:rect l="l" t="t" r="r" b="b"/>
              <a:pathLst>
                <a:path w="1492250" h="528954">
                  <a:moveTo>
                    <a:pt x="0" y="0"/>
                  </a:moveTo>
                  <a:lnTo>
                    <a:pt x="470825" y="0"/>
                  </a:lnTo>
                  <a:lnTo>
                    <a:pt x="672607" y="0"/>
                  </a:lnTo>
                  <a:lnTo>
                    <a:pt x="807128" y="0"/>
                  </a:lnTo>
                  <a:lnTo>
                    <a:pt x="807128" y="308481"/>
                  </a:lnTo>
                  <a:lnTo>
                    <a:pt x="1491832" y="309638"/>
                  </a:lnTo>
                  <a:lnTo>
                    <a:pt x="807128" y="440688"/>
                  </a:lnTo>
                  <a:lnTo>
                    <a:pt x="807128" y="528825"/>
                  </a:lnTo>
                  <a:lnTo>
                    <a:pt x="672607" y="528825"/>
                  </a:lnTo>
                  <a:lnTo>
                    <a:pt x="470825" y="528825"/>
                  </a:lnTo>
                  <a:lnTo>
                    <a:pt x="0" y="528825"/>
                  </a:lnTo>
                  <a:lnTo>
                    <a:pt x="0" y="440688"/>
                  </a:lnTo>
                  <a:lnTo>
                    <a:pt x="0" y="30848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88312" y="6208776"/>
            <a:ext cx="72517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Fi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te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by</a:t>
            </a:r>
            <a:endParaRPr sz="900">
              <a:latin typeface="Tahoma"/>
              <a:cs typeface="Tahoma"/>
            </a:endParaRPr>
          </a:p>
          <a:p>
            <a:pPr marL="14604">
              <a:lnSpc>
                <a:spcPct val="100000"/>
              </a:lnSpc>
              <a:spcBef>
                <a:spcPts val="25"/>
              </a:spcBef>
            </a:pPr>
            <a:r>
              <a:rPr sz="900" b="1" spc="-85" dirty="0">
                <a:latin typeface="Tahoma"/>
                <a:cs typeface="Tahoma"/>
              </a:rPr>
              <a:t>np</a:t>
            </a:r>
            <a:r>
              <a:rPr sz="900" b="1" spc="-100" dirty="0">
                <a:latin typeface="Tahoma"/>
                <a:cs typeface="Tahoma"/>
              </a:rPr>
              <a:t>m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ru</a:t>
            </a:r>
            <a:r>
              <a:rPr sz="900" b="1" spc="-85" dirty="0">
                <a:latin typeface="Tahoma"/>
                <a:cs typeface="Tahoma"/>
              </a:rPr>
              <a:t>n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95" dirty="0">
                <a:latin typeface="Tahoma"/>
                <a:cs typeface="Tahoma"/>
              </a:rPr>
              <a:t>bu</a:t>
            </a:r>
            <a:r>
              <a:rPr sz="900" b="1" spc="-45" dirty="0">
                <a:latin typeface="Tahoma"/>
                <a:cs typeface="Tahoma"/>
              </a:rPr>
              <a:t>i</a:t>
            </a:r>
            <a:r>
              <a:rPr sz="900" b="1" spc="-40" dirty="0">
                <a:latin typeface="Tahoma"/>
                <a:cs typeface="Tahoma"/>
              </a:rPr>
              <a:t>l</a:t>
            </a:r>
            <a:r>
              <a:rPr sz="900" b="1" spc="-80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57775" y="6616304"/>
            <a:ext cx="2479040" cy="997585"/>
            <a:chOff x="3557775" y="6616304"/>
            <a:chExt cx="2479040" cy="997585"/>
          </a:xfrm>
        </p:grpSpPr>
        <p:sp>
          <p:nvSpPr>
            <p:cNvPr id="30" name="object 30"/>
            <p:cNvSpPr/>
            <p:nvPr/>
          </p:nvSpPr>
          <p:spPr>
            <a:xfrm>
              <a:off x="3565709" y="6622972"/>
              <a:ext cx="2463800" cy="983615"/>
            </a:xfrm>
            <a:custGeom>
              <a:avLst/>
              <a:gdLst/>
              <a:ahLst/>
              <a:cxnLst/>
              <a:rect l="l" t="t" r="r" b="b"/>
              <a:pathLst>
                <a:path w="2463800" h="983615">
                  <a:moveTo>
                    <a:pt x="2463711" y="0"/>
                  </a:moveTo>
                  <a:lnTo>
                    <a:pt x="1657197" y="0"/>
                  </a:lnTo>
                  <a:lnTo>
                    <a:pt x="1657197" y="573582"/>
                  </a:lnTo>
                  <a:lnTo>
                    <a:pt x="0" y="863117"/>
                  </a:lnTo>
                  <a:lnTo>
                    <a:pt x="1657197" y="819404"/>
                  </a:lnTo>
                  <a:lnTo>
                    <a:pt x="1657197" y="983284"/>
                  </a:lnTo>
                  <a:lnTo>
                    <a:pt x="2463711" y="983284"/>
                  </a:lnTo>
                  <a:lnTo>
                    <a:pt x="246371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64442" y="6622972"/>
              <a:ext cx="2465705" cy="984250"/>
            </a:xfrm>
            <a:custGeom>
              <a:avLst/>
              <a:gdLst/>
              <a:ahLst/>
              <a:cxnLst/>
              <a:rect l="l" t="t" r="r" b="b"/>
              <a:pathLst>
                <a:path w="2465704" h="984250">
                  <a:moveTo>
                    <a:pt x="1658464" y="0"/>
                  </a:moveTo>
                  <a:lnTo>
                    <a:pt x="1792985" y="0"/>
                  </a:lnTo>
                  <a:lnTo>
                    <a:pt x="1994767" y="0"/>
                  </a:lnTo>
                  <a:lnTo>
                    <a:pt x="2465593" y="0"/>
                  </a:lnTo>
                  <a:lnTo>
                    <a:pt x="2465593" y="574022"/>
                  </a:lnTo>
                  <a:lnTo>
                    <a:pt x="2465593" y="820031"/>
                  </a:lnTo>
                  <a:lnTo>
                    <a:pt x="2465593" y="984038"/>
                  </a:lnTo>
                  <a:lnTo>
                    <a:pt x="1994767" y="984038"/>
                  </a:lnTo>
                  <a:lnTo>
                    <a:pt x="1792985" y="984038"/>
                  </a:lnTo>
                  <a:lnTo>
                    <a:pt x="1658464" y="984038"/>
                  </a:lnTo>
                  <a:lnTo>
                    <a:pt x="1658464" y="820031"/>
                  </a:lnTo>
                  <a:lnTo>
                    <a:pt x="0" y="863769"/>
                  </a:lnTo>
                  <a:lnTo>
                    <a:pt x="1658464" y="574022"/>
                  </a:lnTo>
                  <a:lnTo>
                    <a:pt x="165846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80089" y="6683940"/>
            <a:ext cx="705485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99800"/>
              </a:lnSpc>
              <a:spcBef>
                <a:spcPts val="100"/>
              </a:spcBef>
            </a:pPr>
            <a:r>
              <a:rPr sz="900" b="1" spc="-95" dirty="0">
                <a:latin typeface="Tahoma"/>
                <a:cs typeface="Tahoma"/>
              </a:rPr>
              <a:t>.</a:t>
            </a:r>
            <a:r>
              <a:rPr sz="950" b="1" i="1" spc="-185" dirty="0">
                <a:latin typeface="Verdana"/>
                <a:cs typeface="Verdana"/>
              </a:rPr>
              <a:t>js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20" dirty="0">
                <a:latin typeface="Tahoma"/>
                <a:cs typeface="Tahoma"/>
              </a:rPr>
              <a:t>.</a:t>
            </a:r>
            <a:r>
              <a:rPr sz="950" b="1" i="1" spc="-195" dirty="0">
                <a:latin typeface="Verdana"/>
                <a:cs typeface="Verdana"/>
              </a:rPr>
              <a:t>c</a:t>
            </a:r>
            <a:r>
              <a:rPr sz="950" b="1" i="1" spc="-190" dirty="0">
                <a:latin typeface="Verdana"/>
                <a:cs typeface="Verdana"/>
              </a:rPr>
              <a:t>s</a:t>
            </a:r>
            <a:r>
              <a:rPr sz="950" b="1" i="1" spc="-204" dirty="0">
                <a:latin typeface="Verdana"/>
                <a:cs typeface="Verdana"/>
              </a:rPr>
              <a:t>s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fi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s 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10" dirty="0">
                <a:latin typeface="Tahoma"/>
                <a:cs typeface="Tahoma"/>
              </a:rPr>
              <a:t>ll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be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co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0" dirty="0">
                <a:latin typeface="Tahoma"/>
                <a:cs typeface="Tahoma"/>
              </a:rPr>
              <a:t>d  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5" dirty="0">
                <a:latin typeface="Tahoma"/>
                <a:cs typeface="Tahoma"/>
              </a:rPr>
              <a:t>EM  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10" dirty="0">
                <a:latin typeface="Tahoma"/>
                <a:cs typeface="Tahoma"/>
              </a:rPr>
              <a:t>li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by  </a:t>
            </a:r>
            <a:r>
              <a:rPr sz="900" b="1" spc="-85" dirty="0">
                <a:latin typeface="Tahoma"/>
                <a:cs typeface="Tahoma"/>
              </a:rPr>
              <a:t>np</a:t>
            </a:r>
            <a:r>
              <a:rPr sz="900" b="1" spc="-100" dirty="0">
                <a:latin typeface="Tahoma"/>
                <a:cs typeface="Tahoma"/>
              </a:rPr>
              <a:t>m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20" dirty="0">
                <a:latin typeface="Tahoma"/>
                <a:cs typeface="Tahoma"/>
              </a:rPr>
              <a:t>d  </a:t>
            </a:r>
            <a:r>
              <a:rPr sz="900" spc="-45" dirty="0">
                <a:latin typeface="Tahoma"/>
                <a:cs typeface="Tahoma"/>
              </a:rPr>
              <a:t>process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78278" y="8054461"/>
            <a:ext cx="1670050" cy="400050"/>
            <a:chOff x="1078278" y="8054461"/>
            <a:chExt cx="1670050" cy="400050"/>
          </a:xfrm>
        </p:grpSpPr>
        <p:sp>
          <p:nvSpPr>
            <p:cNvPr id="34" name="object 34"/>
            <p:cNvSpPr/>
            <p:nvPr/>
          </p:nvSpPr>
          <p:spPr>
            <a:xfrm>
              <a:off x="1084945" y="8061129"/>
              <a:ext cx="1655445" cy="386080"/>
            </a:xfrm>
            <a:custGeom>
              <a:avLst/>
              <a:gdLst/>
              <a:ahLst/>
              <a:cxnLst/>
              <a:rect l="l" t="t" r="r" b="b"/>
              <a:pathLst>
                <a:path w="1655445" h="386079">
                  <a:moveTo>
                    <a:pt x="933132" y="0"/>
                  </a:moveTo>
                  <a:lnTo>
                    <a:pt x="0" y="0"/>
                  </a:lnTo>
                  <a:lnTo>
                    <a:pt x="0" y="385813"/>
                  </a:lnTo>
                  <a:lnTo>
                    <a:pt x="933132" y="385813"/>
                  </a:lnTo>
                  <a:lnTo>
                    <a:pt x="933132" y="321513"/>
                  </a:lnTo>
                  <a:lnTo>
                    <a:pt x="1655292" y="308394"/>
                  </a:lnTo>
                  <a:lnTo>
                    <a:pt x="933132" y="225056"/>
                  </a:lnTo>
                  <a:lnTo>
                    <a:pt x="93313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84946" y="8061129"/>
              <a:ext cx="1656714" cy="386715"/>
            </a:xfrm>
            <a:custGeom>
              <a:avLst/>
              <a:gdLst/>
              <a:ahLst/>
              <a:cxnLst/>
              <a:rect l="l" t="t" r="r" b="b"/>
              <a:pathLst>
                <a:path w="1656714" h="386715">
                  <a:moveTo>
                    <a:pt x="0" y="0"/>
                  </a:moveTo>
                  <a:lnTo>
                    <a:pt x="544742" y="0"/>
                  </a:lnTo>
                  <a:lnTo>
                    <a:pt x="778203" y="0"/>
                  </a:lnTo>
                  <a:lnTo>
                    <a:pt x="933844" y="0"/>
                  </a:lnTo>
                  <a:lnTo>
                    <a:pt x="933844" y="225232"/>
                  </a:lnTo>
                  <a:lnTo>
                    <a:pt x="1656546" y="308631"/>
                  </a:lnTo>
                  <a:lnTo>
                    <a:pt x="933844" y="321760"/>
                  </a:lnTo>
                  <a:lnTo>
                    <a:pt x="933844" y="386112"/>
                  </a:lnTo>
                  <a:lnTo>
                    <a:pt x="778203" y="386112"/>
                  </a:lnTo>
                  <a:lnTo>
                    <a:pt x="544742" y="386112"/>
                  </a:lnTo>
                  <a:lnTo>
                    <a:pt x="0" y="386112"/>
                  </a:lnTo>
                  <a:lnTo>
                    <a:pt x="0" y="321760"/>
                  </a:lnTo>
                  <a:lnTo>
                    <a:pt x="0" y="22523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44319" y="8104632"/>
            <a:ext cx="82740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Tahoma"/>
                <a:cs typeface="Tahoma"/>
              </a:rPr>
              <a:t>Re</a:t>
            </a:r>
            <a:r>
              <a:rPr sz="900" spc="-50" dirty="0">
                <a:latin typeface="Tahoma"/>
                <a:cs typeface="Tahoma"/>
              </a:rPr>
              <a:t>ac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co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 marL="49530">
              <a:lnSpc>
                <a:spcPct val="100000"/>
              </a:lnSpc>
              <a:spcBef>
                <a:spcPts val="25"/>
              </a:spcBef>
            </a:pPr>
            <a:r>
              <a:rPr sz="900" i="1" spc="-180" dirty="0">
                <a:latin typeface="Verdana"/>
                <a:cs typeface="Verdana"/>
              </a:rPr>
              <a:t>.</a:t>
            </a:r>
            <a:r>
              <a:rPr sz="900" i="1" spc="-110" dirty="0">
                <a:latin typeface="Verdana"/>
                <a:cs typeface="Verdana"/>
              </a:rPr>
              <a:t>j</a:t>
            </a:r>
            <a:r>
              <a:rPr sz="900" i="1" spc="-160" dirty="0">
                <a:latin typeface="Verdana"/>
                <a:cs typeface="Verdana"/>
              </a:rPr>
              <a:t>s</a:t>
            </a:r>
            <a:r>
              <a:rPr sz="900" i="1" spc="-110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i="1" spc="-165" dirty="0">
                <a:latin typeface="Verdana"/>
                <a:cs typeface="Verdana"/>
              </a:rPr>
              <a:t>.s</a:t>
            </a:r>
            <a:r>
              <a:rPr sz="900" i="1" spc="-105" dirty="0">
                <a:latin typeface="Verdana"/>
                <a:cs typeface="Verdana"/>
              </a:rPr>
              <a:t>a</a:t>
            </a:r>
            <a:r>
              <a:rPr sz="900" i="1" spc="-155" dirty="0">
                <a:latin typeface="Verdana"/>
                <a:cs typeface="Verdana"/>
              </a:rPr>
              <a:t>ss</a:t>
            </a:r>
            <a:r>
              <a:rPr sz="900" i="1" spc="-110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fi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3892" y="7071172"/>
            <a:ext cx="1857375" cy="584200"/>
            <a:chOff x="983892" y="7071172"/>
            <a:chExt cx="1857375" cy="584200"/>
          </a:xfrm>
        </p:grpSpPr>
        <p:sp>
          <p:nvSpPr>
            <p:cNvPr id="38" name="object 38"/>
            <p:cNvSpPr/>
            <p:nvPr/>
          </p:nvSpPr>
          <p:spPr>
            <a:xfrm>
              <a:off x="990560" y="7077839"/>
              <a:ext cx="1842770" cy="570230"/>
            </a:xfrm>
            <a:custGeom>
              <a:avLst/>
              <a:gdLst/>
              <a:ahLst/>
              <a:cxnLst/>
              <a:rect l="l" t="t" r="r" b="b"/>
              <a:pathLst>
                <a:path w="1842770" h="570229">
                  <a:moveTo>
                    <a:pt x="1178179" y="0"/>
                  </a:moveTo>
                  <a:lnTo>
                    <a:pt x="0" y="0"/>
                  </a:lnTo>
                  <a:lnTo>
                    <a:pt x="0" y="528421"/>
                  </a:lnTo>
                  <a:lnTo>
                    <a:pt x="1178179" y="528421"/>
                  </a:lnTo>
                  <a:lnTo>
                    <a:pt x="1178179" y="440359"/>
                  </a:lnTo>
                  <a:lnTo>
                    <a:pt x="1842338" y="569836"/>
                  </a:lnTo>
                  <a:lnTo>
                    <a:pt x="1178179" y="308241"/>
                  </a:lnTo>
                  <a:lnTo>
                    <a:pt x="117817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0560" y="7077839"/>
              <a:ext cx="1844039" cy="570865"/>
            </a:xfrm>
            <a:custGeom>
              <a:avLst/>
              <a:gdLst/>
              <a:ahLst/>
              <a:cxnLst/>
              <a:rect l="l" t="t" r="r" b="b"/>
              <a:pathLst>
                <a:path w="1844039" h="570865">
                  <a:moveTo>
                    <a:pt x="0" y="0"/>
                  </a:moveTo>
                  <a:lnTo>
                    <a:pt x="687793" y="0"/>
                  </a:lnTo>
                  <a:lnTo>
                    <a:pt x="982562" y="0"/>
                  </a:lnTo>
                  <a:lnTo>
                    <a:pt x="1179074" y="0"/>
                  </a:lnTo>
                  <a:lnTo>
                    <a:pt x="1179074" y="308481"/>
                  </a:lnTo>
                  <a:lnTo>
                    <a:pt x="1843743" y="570270"/>
                  </a:lnTo>
                  <a:lnTo>
                    <a:pt x="1179074" y="440687"/>
                  </a:lnTo>
                  <a:lnTo>
                    <a:pt x="1179074" y="528825"/>
                  </a:lnTo>
                  <a:lnTo>
                    <a:pt x="982562" y="528825"/>
                  </a:lnTo>
                  <a:lnTo>
                    <a:pt x="687793" y="528825"/>
                  </a:lnTo>
                  <a:lnTo>
                    <a:pt x="0" y="528825"/>
                  </a:lnTo>
                  <a:lnTo>
                    <a:pt x="0" y="440687"/>
                  </a:lnTo>
                  <a:lnTo>
                    <a:pt x="0" y="30848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148643" y="7123176"/>
            <a:ext cx="87503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ct val="97800"/>
              </a:lnSpc>
              <a:spcBef>
                <a:spcPts val="120"/>
              </a:spcBef>
            </a:pPr>
            <a:r>
              <a:rPr sz="900" spc="-50" dirty="0">
                <a:latin typeface="Tahoma"/>
                <a:cs typeface="Tahoma"/>
              </a:rPr>
              <a:t>Def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ien</a:t>
            </a:r>
            <a:r>
              <a:rPr sz="900" spc="-40" dirty="0">
                <a:latin typeface="Tahoma"/>
                <a:cs typeface="Tahoma"/>
              </a:rPr>
              <a:t>t  </a:t>
            </a:r>
            <a:r>
              <a:rPr sz="900" spc="-15" dirty="0">
                <a:latin typeface="Tahoma"/>
                <a:cs typeface="Tahoma"/>
              </a:rPr>
              <a:t>Li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ry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10" dirty="0">
                <a:latin typeface="Tahoma"/>
                <a:cs typeface="Tahoma"/>
              </a:rPr>
              <a:t>ll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be  </a:t>
            </a:r>
            <a:r>
              <a:rPr sz="900" spc="-45" dirty="0">
                <a:latin typeface="Tahoma"/>
                <a:cs typeface="Tahoma"/>
              </a:rPr>
              <a:t>generated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10539" y="7807238"/>
            <a:ext cx="3171190" cy="542290"/>
            <a:chOff x="3410539" y="7807238"/>
            <a:chExt cx="3171190" cy="542290"/>
          </a:xfrm>
        </p:grpSpPr>
        <p:sp>
          <p:nvSpPr>
            <p:cNvPr id="42" name="object 42"/>
            <p:cNvSpPr/>
            <p:nvPr/>
          </p:nvSpPr>
          <p:spPr>
            <a:xfrm>
              <a:off x="3418434" y="7813906"/>
              <a:ext cx="3155315" cy="528955"/>
            </a:xfrm>
            <a:custGeom>
              <a:avLst/>
              <a:gdLst/>
              <a:ahLst/>
              <a:cxnLst/>
              <a:rect l="l" t="t" r="r" b="b"/>
              <a:pathLst>
                <a:path w="3155315" h="528954">
                  <a:moveTo>
                    <a:pt x="3155022" y="0"/>
                  </a:moveTo>
                  <a:lnTo>
                    <a:pt x="1618640" y="0"/>
                  </a:lnTo>
                  <a:lnTo>
                    <a:pt x="1618640" y="88074"/>
                  </a:lnTo>
                  <a:lnTo>
                    <a:pt x="0" y="141579"/>
                  </a:lnTo>
                  <a:lnTo>
                    <a:pt x="1618640" y="220179"/>
                  </a:lnTo>
                  <a:lnTo>
                    <a:pt x="1618640" y="528421"/>
                  </a:lnTo>
                  <a:lnTo>
                    <a:pt x="3155022" y="528421"/>
                  </a:lnTo>
                  <a:lnTo>
                    <a:pt x="315502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17206" y="7813906"/>
              <a:ext cx="3157855" cy="528955"/>
            </a:xfrm>
            <a:custGeom>
              <a:avLst/>
              <a:gdLst/>
              <a:ahLst/>
              <a:cxnLst/>
              <a:rect l="l" t="t" r="r" b="b"/>
              <a:pathLst>
                <a:path w="3157854" h="528954">
                  <a:moveTo>
                    <a:pt x="1619868" y="0"/>
                  </a:moveTo>
                  <a:lnTo>
                    <a:pt x="1876126" y="0"/>
                  </a:lnTo>
                  <a:lnTo>
                    <a:pt x="2260513" y="0"/>
                  </a:lnTo>
                  <a:lnTo>
                    <a:pt x="3157415" y="0"/>
                  </a:lnTo>
                  <a:lnTo>
                    <a:pt x="3157415" y="88138"/>
                  </a:lnTo>
                  <a:lnTo>
                    <a:pt x="3157415" y="220343"/>
                  </a:lnTo>
                  <a:lnTo>
                    <a:pt x="3157415" y="528825"/>
                  </a:lnTo>
                  <a:lnTo>
                    <a:pt x="2260513" y="528825"/>
                  </a:lnTo>
                  <a:lnTo>
                    <a:pt x="1876126" y="528825"/>
                  </a:lnTo>
                  <a:lnTo>
                    <a:pt x="1619868" y="528825"/>
                  </a:lnTo>
                  <a:lnTo>
                    <a:pt x="1619868" y="220343"/>
                  </a:lnTo>
                  <a:lnTo>
                    <a:pt x="0" y="141683"/>
                  </a:lnTo>
                  <a:lnTo>
                    <a:pt x="1619868" y="88138"/>
                  </a:lnTo>
                  <a:lnTo>
                    <a:pt x="1619868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22198" y="7860792"/>
            <a:ext cx="13792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indent="-635" algn="ctr">
              <a:lnSpc>
                <a:spcPct val="96700"/>
              </a:lnSpc>
              <a:spcBef>
                <a:spcPts val="135"/>
              </a:spcBef>
            </a:pPr>
            <a:r>
              <a:rPr sz="900" spc="-50" dirty="0">
                <a:latin typeface="Tahoma"/>
                <a:cs typeface="Tahoma"/>
              </a:rPr>
              <a:t>Def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dep</a:t>
            </a:r>
            <a:r>
              <a:rPr sz="900" spc="-40" dirty="0">
                <a:latin typeface="Tahoma"/>
                <a:cs typeface="Tahoma"/>
              </a:rPr>
              <a:t>en</a:t>
            </a:r>
            <a:r>
              <a:rPr sz="900" spc="-35" dirty="0">
                <a:latin typeface="Tahoma"/>
                <a:cs typeface="Tahoma"/>
              </a:rPr>
              <a:t>den</a:t>
            </a:r>
            <a:r>
              <a:rPr sz="900" spc="-40" dirty="0">
                <a:latin typeface="Tahoma"/>
                <a:cs typeface="Tahoma"/>
              </a:rPr>
              <a:t>cies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&amp;  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45" dirty="0">
                <a:latin typeface="Tahoma"/>
                <a:cs typeface="Tahoma"/>
              </a:rPr>
              <a:t>er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120" dirty="0">
                <a:latin typeface="Tahoma"/>
                <a:cs typeface="Tahoma"/>
              </a:rPr>
              <a:t>.</a:t>
            </a:r>
            <a:r>
              <a:rPr sz="900" spc="13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Def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sc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u</a:t>
            </a:r>
            <a:r>
              <a:rPr sz="900" spc="-15" dirty="0">
                <a:latin typeface="Tahoma"/>
                <a:cs typeface="Tahoma"/>
              </a:rPr>
              <a:t>n  </a:t>
            </a:r>
            <a:r>
              <a:rPr sz="900" spc="-35" dirty="0">
                <a:latin typeface="Tahoma"/>
                <a:cs typeface="Tahoma"/>
              </a:rPr>
              <a:t>du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20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79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5432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37" baseline="4629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1168400"/>
            <a:ext cx="6096000" cy="3429000"/>
            <a:chOff x="838200" y="1168400"/>
            <a:chExt cx="6096000" cy="3429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168400"/>
              <a:ext cx="6095999" cy="3429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4036567"/>
              <a:ext cx="265175" cy="3596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imes New Roman"/>
              <a:cs typeface="Times New Roman"/>
            </a:endParaRPr>
          </a:p>
          <a:p>
            <a:pPr marL="238125" marR="3147695">
              <a:lnSpc>
                <a:spcPct val="102200"/>
              </a:lnSpc>
            </a:pP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ht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500" y="462178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5524" y="8727947"/>
            <a:ext cx="52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1239" y="5645403"/>
            <a:ext cx="4541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0" dirty="0">
                <a:solidFill>
                  <a:srgbClr val="FF0000"/>
                </a:solidFill>
                <a:latin typeface="Tahoma"/>
                <a:cs typeface="Tahoma"/>
              </a:rPr>
              <a:t>6+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Premises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Runtime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Environment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0535" y="6329679"/>
            <a:ext cx="4368165" cy="1591310"/>
            <a:chOff x="1240535" y="6329679"/>
            <a:chExt cx="4368165" cy="159131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535" y="6509511"/>
              <a:ext cx="1618488" cy="1411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0872" y="6329679"/>
              <a:ext cx="917448" cy="7955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724158" y="6364103"/>
              <a:ext cx="852169" cy="729615"/>
            </a:xfrm>
            <a:custGeom>
              <a:avLst/>
              <a:gdLst/>
              <a:ahLst/>
              <a:cxnLst/>
              <a:rect l="l" t="t" r="r" b="b"/>
              <a:pathLst>
                <a:path w="852170" h="729615">
                  <a:moveTo>
                    <a:pt x="824242" y="0"/>
                  </a:moveTo>
                  <a:lnTo>
                    <a:pt x="27647" y="0"/>
                  </a:lnTo>
                  <a:lnTo>
                    <a:pt x="16887" y="2171"/>
                  </a:lnTo>
                  <a:lnTo>
                    <a:pt x="8099" y="8094"/>
                  </a:lnTo>
                  <a:lnTo>
                    <a:pt x="2173" y="16882"/>
                  </a:lnTo>
                  <a:lnTo>
                    <a:pt x="0" y="27647"/>
                  </a:lnTo>
                  <a:lnTo>
                    <a:pt x="0" y="701598"/>
                  </a:lnTo>
                  <a:lnTo>
                    <a:pt x="2173" y="712358"/>
                  </a:lnTo>
                  <a:lnTo>
                    <a:pt x="8099" y="721147"/>
                  </a:lnTo>
                  <a:lnTo>
                    <a:pt x="16887" y="727073"/>
                  </a:lnTo>
                  <a:lnTo>
                    <a:pt x="27647" y="729246"/>
                  </a:lnTo>
                  <a:lnTo>
                    <a:pt x="824242" y="729246"/>
                  </a:lnTo>
                  <a:lnTo>
                    <a:pt x="835008" y="727073"/>
                  </a:lnTo>
                  <a:lnTo>
                    <a:pt x="843795" y="721147"/>
                  </a:lnTo>
                  <a:lnTo>
                    <a:pt x="849719" y="712358"/>
                  </a:lnTo>
                  <a:lnTo>
                    <a:pt x="851890" y="701598"/>
                  </a:lnTo>
                  <a:lnTo>
                    <a:pt x="851890" y="27647"/>
                  </a:lnTo>
                  <a:lnTo>
                    <a:pt x="849719" y="16882"/>
                  </a:lnTo>
                  <a:lnTo>
                    <a:pt x="843795" y="8094"/>
                  </a:lnTo>
                  <a:lnTo>
                    <a:pt x="835008" y="2171"/>
                  </a:lnTo>
                  <a:lnTo>
                    <a:pt x="82424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73087" y="6391655"/>
            <a:ext cx="554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61981" y="6543040"/>
            <a:ext cx="775335" cy="521334"/>
            <a:chOff x="4761981" y="6543040"/>
            <a:chExt cx="775335" cy="521334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81" y="6872753"/>
              <a:ext cx="189571" cy="1911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3279" y="6546302"/>
              <a:ext cx="763505" cy="27105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4127" y="6543040"/>
              <a:ext cx="676655" cy="3108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20701" y="6600569"/>
              <a:ext cx="659130" cy="183515"/>
            </a:xfrm>
            <a:custGeom>
              <a:avLst/>
              <a:gdLst/>
              <a:ahLst/>
              <a:cxnLst/>
              <a:rect l="l" t="t" r="r" b="b"/>
              <a:pathLst>
                <a:path w="659129" h="183515">
                  <a:moveTo>
                    <a:pt x="625970" y="0"/>
                  </a:moveTo>
                  <a:lnTo>
                    <a:pt x="32842" y="0"/>
                  </a:lnTo>
                  <a:lnTo>
                    <a:pt x="20059" y="2581"/>
                  </a:lnTo>
                  <a:lnTo>
                    <a:pt x="9620" y="9620"/>
                  </a:lnTo>
                  <a:lnTo>
                    <a:pt x="2581" y="20059"/>
                  </a:lnTo>
                  <a:lnTo>
                    <a:pt x="0" y="32842"/>
                  </a:lnTo>
                  <a:lnTo>
                    <a:pt x="0" y="150177"/>
                  </a:lnTo>
                  <a:lnTo>
                    <a:pt x="2581" y="162960"/>
                  </a:lnTo>
                  <a:lnTo>
                    <a:pt x="9620" y="173399"/>
                  </a:lnTo>
                  <a:lnTo>
                    <a:pt x="20059" y="180438"/>
                  </a:lnTo>
                  <a:lnTo>
                    <a:pt x="32842" y="183019"/>
                  </a:lnTo>
                  <a:lnTo>
                    <a:pt x="625970" y="183019"/>
                  </a:lnTo>
                  <a:lnTo>
                    <a:pt x="638752" y="180438"/>
                  </a:lnTo>
                  <a:lnTo>
                    <a:pt x="649192" y="173399"/>
                  </a:lnTo>
                  <a:lnTo>
                    <a:pt x="656231" y="162960"/>
                  </a:lnTo>
                  <a:lnTo>
                    <a:pt x="658812" y="150177"/>
                  </a:lnTo>
                  <a:lnTo>
                    <a:pt x="658812" y="32842"/>
                  </a:lnTo>
                  <a:lnTo>
                    <a:pt x="656231" y="20059"/>
                  </a:lnTo>
                  <a:lnTo>
                    <a:pt x="649192" y="9620"/>
                  </a:lnTo>
                  <a:lnTo>
                    <a:pt x="638752" y="2581"/>
                  </a:lnTo>
                  <a:lnTo>
                    <a:pt x="625970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925310" y="6599293"/>
            <a:ext cx="49339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-65" dirty="0">
                <a:solidFill>
                  <a:srgbClr val="F6FAFF"/>
                </a:solidFill>
                <a:latin typeface="Verdana"/>
                <a:cs typeface="Verdana"/>
              </a:rPr>
              <a:t>Di</a:t>
            </a:r>
            <a:r>
              <a:rPr sz="850" i="1" spc="-130" dirty="0">
                <a:solidFill>
                  <a:srgbClr val="F6FAFF"/>
                </a:solidFill>
                <a:latin typeface="Verdana"/>
                <a:cs typeface="Verdana"/>
              </a:rPr>
              <a:t>s</a:t>
            </a:r>
            <a:r>
              <a:rPr sz="850" i="1" spc="-85" dirty="0">
                <a:solidFill>
                  <a:srgbClr val="F6FAFF"/>
                </a:solidFill>
                <a:latin typeface="Verdana"/>
                <a:cs typeface="Verdana"/>
              </a:rPr>
              <a:t>p</a:t>
            </a:r>
            <a:r>
              <a:rPr sz="850" i="1" spc="-70" dirty="0">
                <a:solidFill>
                  <a:srgbClr val="F6FAFF"/>
                </a:solidFill>
                <a:latin typeface="Verdana"/>
                <a:cs typeface="Verdana"/>
              </a:rPr>
              <a:t>a</a:t>
            </a:r>
            <a:r>
              <a:rPr sz="850" i="1" spc="-105" dirty="0">
                <a:solidFill>
                  <a:srgbClr val="F6FAFF"/>
                </a:solidFill>
                <a:latin typeface="Verdana"/>
                <a:cs typeface="Verdana"/>
              </a:rPr>
              <a:t>t</a:t>
            </a:r>
            <a:r>
              <a:rPr sz="850" i="1" spc="-100" dirty="0">
                <a:solidFill>
                  <a:srgbClr val="F6FAFF"/>
                </a:solidFill>
                <a:latin typeface="Verdana"/>
                <a:cs typeface="Verdana"/>
              </a:rPr>
              <a:t>c</a:t>
            </a:r>
            <a:r>
              <a:rPr sz="850" i="1" spc="-75" dirty="0">
                <a:solidFill>
                  <a:srgbClr val="F6FAFF"/>
                </a:solidFill>
                <a:latin typeface="Verdana"/>
                <a:cs typeface="Verdana"/>
              </a:rPr>
              <a:t>h</a:t>
            </a:r>
            <a:r>
              <a:rPr sz="850" i="1" spc="-125" dirty="0">
                <a:solidFill>
                  <a:srgbClr val="F6FAFF"/>
                </a:solidFill>
                <a:latin typeface="Verdana"/>
                <a:cs typeface="Verdana"/>
              </a:rPr>
              <a:t>e</a:t>
            </a:r>
            <a:r>
              <a:rPr sz="850" i="1" spc="-110" dirty="0">
                <a:solidFill>
                  <a:srgbClr val="F6FAFF"/>
                </a:solidFill>
                <a:latin typeface="Verdana"/>
                <a:cs typeface="Verdana"/>
              </a:rPr>
              <a:t>r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27293" y="6376579"/>
            <a:ext cx="497205" cy="377190"/>
          </a:xfrm>
          <a:custGeom>
            <a:avLst/>
            <a:gdLst/>
            <a:ahLst/>
            <a:cxnLst/>
            <a:rect l="l" t="t" r="r" b="b"/>
            <a:pathLst>
              <a:path w="497204" h="377190">
                <a:moveTo>
                  <a:pt x="188493" y="0"/>
                </a:moveTo>
                <a:lnTo>
                  <a:pt x="0" y="188493"/>
                </a:lnTo>
                <a:lnTo>
                  <a:pt x="188493" y="376986"/>
                </a:lnTo>
                <a:lnTo>
                  <a:pt x="188493" y="282740"/>
                </a:lnTo>
                <a:lnTo>
                  <a:pt x="496862" y="282740"/>
                </a:lnTo>
                <a:lnTo>
                  <a:pt x="496862" y="94246"/>
                </a:lnTo>
                <a:lnTo>
                  <a:pt x="188493" y="94246"/>
                </a:lnTo>
                <a:lnTo>
                  <a:pt x="188493" y="0"/>
                </a:lnTo>
                <a:close/>
              </a:path>
            </a:pathLst>
          </a:custGeom>
          <a:solidFill>
            <a:srgbClr val="005272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384338" y="6505956"/>
            <a:ext cx="2774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Tahoma"/>
                <a:cs typeface="Tahoma"/>
              </a:rPr>
              <a:t>Retrieve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71191" y="6722135"/>
            <a:ext cx="497205" cy="377190"/>
          </a:xfrm>
          <a:custGeom>
            <a:avLst/>
            <a:gdLst/>
            <a:ahLst/>
            <a:cxnLst/>
            <a:rect l="l" t="t" r="r" b="b"/>
            <a:pathLst>
              <a:path w="497204" h="377190">
                <a:moveTo>
                  <a:pt x="308368" y="0"/>
                </a:moveTo>
                <a:lnTo>
                  <a:pt x="308368" y="94246"/>
                </a:lnTo>
                <a:lnTo>
                  <a:pt x="0" y="94246"/>
                </a:lnTo>
                <a:lnTo>
                  <a:pt x="0" y="282740"/>
                </a:lnTo>
                <a:lnTo>
                  <a:pt x="308368" y="282740"/>
                </a:lnTo>
                <a:lnTo>
                  <a:pt x="308368" y="376986"/>
                </a:lnTo>
                <a:lnTo>
                  <a:pt x="496862" y="188493"/>
                </a:lnTo>
                <a:lnTo>
                  <a:pt x="308368" y="0"/>
                </a:lnTo>
                <a:close/>
              </a:path>
            </a:pathLst>
          </a:custGeom>
          <a:solidFill>
            <a:srgbClr val="005272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09384" y="6853428"/>
            <a:ext cx="3270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Tahoma"/>
                <a:cs typeface="Tahoma"/>
              </a:rPr>
              <a:t>Invalidate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444240" y="6354064"/>
            <a:ext cx="759460" cy="771525"/>
            <a:chOff x="3444240" y="6354064"/>
            <a:chExt cx="759460" cy="77152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4240" y="6354064"/>
              <a:ext cx="758951" cy="7711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76947" y="6386487"/>
              <a:ext cx="694690" cy="706120"/>
            </a:xfrm>
            <a:custGeom>
              <a:avLst/>
              <a:gdLst/>
              <a:ahLst/>
              <a:cxnLst/>
              <a:rect l="l" t="t" r="r" b="b"/>
              <a:pathLst>
                <a:path w="694689" h="706120">
                  <a:moveTo>
                    <a:pt x="667918" y="0"/>
                  </a:moveTo>
                  <a:lnTo>
                    <a:pt x="26327" y="0"/>
                  </a:lnTo>
                  <a:lnTo>
                    <a:pt x="16078" y="2068"/>
                  </a:lnTo>
                  <a:lnTo>
                    <a:pt x="7710" y="7710"/>
                  </a:lnTo>
                  <a:lnTo>
                    <a:pt x="2068" y="16078"/>
                  </a:lnTo>
                  <a:lnTo>
                    <a:pt x="0" y="26327"/>
                  </a:lnTo>
                  <a:lnTo>
                    <a:pt x="0" y="679310"/>
                  </a:lnTo>
                  <a:lnTo>
                    <a:pt x="2068" y="689558"/>
                  </a:lnTo>
                  <a:lnTo>
                    <a:pt x="7710" y="697926"/>
                  </a:lnTo>
                  <a:lnTo>
                    <a:pt x="16078" y="703568"/>
                  </a:lnTo>
                  <a:lnTo>
                    <a:pt x="26327" y="705637"/>
                  </a:lnTo>
                  <a:lnTo>
                    <a:pt x="667918" y="705637"/>
                  </a:lnTo>
                  <a:lnTo>
                    <a:pt x="678166" y="703568"/>
                  </a:lnTo>
                  <a:lnTo>
                    <a:pt x="686535" y="697926"/>
                  </a:lnTo>
                  <a:lnTo>
                    <a:pt x="692176" y="689558"/>
                  </a:lnTo>
                  <a:lnTo>
                    <a:pt x="694245" y="679310"/>
                  </a:lnTo>
                  <a:lnTo>
                    <a:pt x="694245" y="26327"/>
                  </a:lnTo>
                  <a:lnTo>
                    <a:pt x="692176" y="16078"/>
                  </a:lnTo>
                  <a:lnTo>
                    <a:pt x="686535" y="7710"/>
                  </a:lnTo>
                  <a:lnTo>
                    <a:pt x="678166" y="2068"/>
                  </a:lnTo>
                  <a:lnTo>
                    <a:pt x="667918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5697" y="6396304"/>
              <a:ext cx="307225" cy="31741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561441" y="6618731"/>
            <a:ext cx="530225" cy="4629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200" u="sng" spc="-110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55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Publish</a:t>
            </a:r>
            <a:r>
              <a:rPr sz="1200" u="sng" spc="-75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900" spc="-75" dirty="0">
                <a:solidFill>
                  <a:srgbClr val="F6FAFF"/>
                </a:solidFill>
                <a:latin typeface="Tahoma"/>
                <a:cs typeface="Tahoma"/>
              </a:rPr>
              <a:t>JCR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43783" y="6966711"/>
            <a:ext cx="2834640" cy="1390015"/>
            <a:chOff x="2843783" y="6966711"/>
            <a:chExt cx="2834640" cy="1390015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2927" y="6966711"/>
              <a:ext cx="582168" cy="4023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92838" y="7028784"/>
              <a:ext cx="455930" cy="274955"/>
            </a:xfrm>
            <a:custGeom>
              <a:avLst/>
              <a:gdLst/>
              <a:ahLst/>
              <a:cxnLst/>
              <a:rect l="l" t="t" r="r" b="b"/>
              <a:pathLst>
                <a:path w="455929" h="274954">
                  <a:moveTo>
                    <a:pt x="419802" y="12051"/>
                  </a:moveTo>
                  <a:lnTo>
                    <a:pt x="0" y="260807"/>
                  </a:lnTo>
                  <a:lnTo>
                    <a:pt x="8089" y="274459"/>
                  </a:lnTo>
                  <a:lnTo>
                    <a:pt x="427888" y="25706"/>
                  </a:lnTo>
                  <a:lnTo>
                    <a:pt x="428395" y="16195"/>
                  </a:lnTo>
                  <a:lnTo>
                    <a:pt x="419802" y="12051"/>
                  </a:lnTo>
                  <a:close/>
                </a:path>
                <a:path w="455929" h="274954">
                  <a:moveTo>
                    <a:pt x="449673" y="9359"/>
                  </a:moveTo>
                  <a:lnTo>
                    <a:pt x="424345" y="9359"/>
                  </a:lnTo>
                  <a:lnTo>
                    <a:pt x="432434" y="23012"/>
                  </a:lnTo>
                  <a:lnTo>
                    <a:pt x="427888" y="25706"/>
                  </a:lnTo>
                  <a:lnTo>
                    <a:pt x="426872" y="44767"/>
                  </a:lnTo>
                  <a:lnTo>
                    <a:pt x="449673" y="9359"/>
                  </a:lnTo>
                  <a:close/>
                </a:path>
                <a:path w="455929" h="274954">
                  <a:moveTo>
                    <a:pt x="428395" y="16195"/>
                  </a:moveTo>
                  <a:lnTo>
                    <a:pt x="427888" y="25706"/>
                  </a:lnTo>
                  <a:lnTo>
                    <a:pt x="432434" y="23012"/>
                  </a:lnTo>
                  <a:lnTo>
                    <a:pt x="428395" y="16195"/>
                  </a:lnTo>
                  <a:close/>
                </a:path>
                <a:path w="455929" h="274954">
                  <a:moveTo>
                    <a:pt x="424345" y="9359"/>
                  </a:moveTo>
                  <a:lnTo>
                    <a:pt x="419802" y="12051"/>
                  </a:lnTo>
                  <a:lnTo>
                    <a:pt x="428382" y="16173"/>
                  </a:lnTo>
                  <a:lnTo>
                    <a:pt x="424345" y="9359"/>
                  </a:lnTo>
                  <a:close/>
                </a:path>
                <a:path w="455929" h="274954">
                  <a:moveTo>
                    <a:pt x="455701" y="0"/>
                  </a:moveTo>
                  <a:lnTo>
                    <a:pt x="402590" y="3784"/>
                  </a:lnTo>
                  <a:lnTo>
                    <a:pt x="419802" y="12051"/>
                  </a:lnTo>
                  <a:lnTo>
                    <a:pt x="424345" y="9359"/>
                  </a:lnTo>
                  <a:lnTo>
                    <a:pt x="449673" y="9359"/>
                  </a:lnTo>
                  <a:lnTo>
                    <a:pt x="455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43783" y="7399527"/>
              <a:ext cx="621792" cy="8473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883002" y="7413486"/>
              <a:ext cx="494030" cy="720090"/>
            </a:xfrm>
            <a:custGeom>
              <a:avLst/>
              <a:gdLst/>
              <a:ahLst/>
              <a:cxnLst/>
              <a:rect l="l" t="t" r="r" b="b"/>
              <a:pathLst>
                <a:path w="494029" h="720090">
                  <a:moveTo>
                    <a:pt x="466203" y="693525"/>
                  </a:moveTo>
                  <a:lnTo>
                    <a:pt x="447116" y="693712"/>
                  </a:lnTo>
                  <a:lnTo>
                    <a:pt x="493610" y="719670"/>
                  </a:lnTo>
                  <a:lnTo>
                    <a:pt x="490670" y="697890"/>
                  </a:lnTo>
                  <a:lnTo>
                    <a:pt x="469176" y="697890"/>
                  </a:lnTo>
                  <a:lnTo>
                    <a:pt x="466203" y="693525"/>
                  </a:lnTo>
                  <a:close/>
                </a:path>
                <a:path w="494029" h="720090">
                  <a:moveTo>
                    <a:pt x="475726" y="693432"/>
                  </a:moveTo>
                  <a:lnTo>
                    <a:pt x="466203" y="693525"/>
                  </a:lnTo>
                  <a:lnTo>
                    <a:pt x="469176" y="697890"/>
                  </a:lnTo>
                  <a:lnTo>
                    <a:pt x="475726" y="693432"/>
                  </a:lnTo>
                  <a:close/>
                </a:path>
                <a:path w="494029" h="720090">
                  <a:moveTo>
                    <a:pt x="486486" y="666902"/>
                  </a:moveTo>
                  <a:lnTo>
                    <a:pt x="479321" y="684594"/>
                  </a:lnTo>
                  <a:lnTo>
                    <a:pt x="482295" y="688962"/>
                  </a:lnTo>
                  <a:lnTo>
                    <a:pt x="469176" y="697890"/>
                  </a:lnTo>
                  <a:lnTo>
                    <a:pt x="490670" y="697890"/>
                  </a:lnTo>
                  <a:lnTo>
                    <a:pt x="486486" y="666902"/>
                  </a:lnTo>
                  <a:close/>
                </a:path>
                <a:path w="494029" h="720090">
                  <a:moveTo>
                    <a:pt x="13119" y="0"/>
                  </a:moveTo>
                  <a:lnTo>
                    <a:pt x="0" y="8940"/>
                  </a:lnTo>
                  <a:lnTo>
                    <a:pt x="466203" y="693525"/>
                  </a:lnTo>
                  <a:lnTo>
                    <a:pt x="475726" y="693432"/>
                  </a:lnTo>
                  <a:lnTo>
                    <a:pt x="479321" y="684594"/>
                  </a:lnTo>
                  <a:lnTo>
                    <a:pt x="13119" y="0"/>
                  </a:lnTo>
                  <a:close/>
                </a:path>
                <a:path w="494029" h="720090">
                  <a:moveTo>
                    <a:pt x="479321" y="684594"/>
                  </a:moveTo>
                  <a:lnTo>
                    <a:pt x="475747" y="693417"/>
                  </a:lnTo>
                  <a:lnTo>
                    <a:pt x="482295" y="688962"/>
                  </a:lnTo>
                  <a:lnTo>
                    <a:pt x="479321" y="68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8519" y="7460487"/>
              <a:ext cx="2279904" cy="8961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0872" y="7506207"/>
              <a:ext cx="920496" cy="79552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725375" y="7540430"/>
              <a:ext cx="852169" cy="729615"/>
            </a:xfrm>
            <a:custGeom>
              <a:avLst/>
              <a:gdLst/>
              <a:ahLst/>
              <a:cxnLst/>
              <a:rect l="l" t="t" r="r" b="b"/>
              <a:pathLst>
                <a:path w="852170" h="729615">
                  <a:moveTo>
                    <a:pt x="824242" y="0"/>
                  </a:moveTo>
                  <a:lnTo>
                    <a:pt x="27647" y="0"/>
                  </a:lnTo>
                  <a:lnTo>
                    <a:pt x="16887" y="2171"/>
                  </a:lnTo>
                  <a:lnTo>
                    <a:pt x="8099" y="8094"/>
                  </a:lnTo>
                  <a:lnTo>
                    <a:pt x="2173" y="16882"/>
                  </a:lnTo>
                  <a:lnTo>
                    <a:pt x="0" y="27647"/>
                  </a:lnTo>
                  <a:lnTo>
                    <a:pt x="0" y="701598"/>
                  </a:lnTo>
                  <a:lnTo>
                    <a:pt x="2173" y="712358"/>
                  </a:lnTo>
                  <a:lnTo>
                    <a:pt x="8099" y="721147"/>
                  </a:lnTo>
                  <a:lnTo>
                    <a:pt x="16887" y="727073"/>
                  </a:lnTo>
                  <a:lnTo>
                    <a:pt x="27647" y="729246"/>
                  </a:lnTo>
                  <a:lnTo>
                    <a:pt x="824242" y="729246"/>
                  </a:lnTo>
                  <a:lnTo>
                    <a:pt x="835008" y="727073"/>
                  </a:lnTo>
                  <a:lnTo>
                    <a:pt x="843795" y="721147"/>
                  </a:lnTo>
                  <a:lnTo>
                    <a:pt x="849719" y="712358"/>
                  </a:lnTo>
                  <a:lnTo>
                    <a:pt x="851890" y="701598"/>
                  </a:lnTo>
                  <a:lnTo>
                    <a:pt x="851890" y="27647"/>
                  </a:lnTo>
                  <a:lnTo>
                    <a:pt x="849719" y="16882"/>
                  </a:lnTo>
                  <a:lnTo>
                    <a:pt x="843795" y="8094"/>
                  </a:lnTo>
                  <a:lnTo>
                    <a:pt x="835008" y="2171"/>
                  </a:lnTo>
                  <a:lnTo>
                    <a:pt x="824242" y="0"/>
                  </a:lnTo>
                  <a:close/>
                </a:path>
              </a:pathLst>
            </a:custGeom>
            <a:solidFill>
              <a:srgbClr val="005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760579" y="6667500"/>
            <a:ext cx="789305" cy="37782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775970" algn="l"/>
              </a:tabLst>
            </a:pPr>
            <a:r>
              <a:rPr sz="1200" u="heavy" spc="-95" dirty="0">
                <a:solidFill>
                  <a:srgbClr val="F6FA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	</a:t>
            </a:r>
            <a:endParaRPr sz="1200">
              <a:latin typeface="Tahoma"/>
              <a:cs typeface="Tahoma"/>
            </a:endParaRPr>
          </a:p>
          <a:p>
            <a:pPr marL="241935">
              <a:lnSpc>
                <a:spcPct val="100000"/>
              </a:lnSpc>
              <a:spcBef>
                <a:spcPts val="11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Disk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74305" y="7568183"/>
            <a:ext cx="554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763198" y="7719568"/>
            <a:ext cx="775335" cy="520700"/>
            <a:chOff x="4763198" y="7719568"/>
            <a:chExt cx="775335" cy="520700"/>
          </a:xfrm>
        </p:grpSpPr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3198" y="8049081"/>
              <a:ext cx="189572" cy="1911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4497" y="7722629"/>
              <a:ext cx="763505" cy="2712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37175" y="7719568"/>
              <a:ext cx="673608" cy="31089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821918" y="7776896"/>
              <a:ext cx="659130" cy="183515"/>
            </a:xfrm>
            <a:custGeom>
              <a:avLst/>
              <a:gdLst/>
              <a:ahLst/>
              <a:cxnLst/>
              <a:rect l="l" t="t" r="r" b="b"/>
              <a:pathLst>
                <a:path w="659129" h="183515">
                  <a:moveTo>
                    <a:pt x="625970" y="0"/>
                  </a:moveTo>
                  <a:lnTo>
                    <a:pt x="32842" y="0"/>
                  </a:lnTo>
                  <a:lnTo>
                    <a:pt x="20059" y="2581"/>
                  </a:lnTo>
                  <a:lnTo>
                    <a:pt x="9620" y="9620"/>
                  </a:lnTo>
                  <a:lnTo>
                    <a:pt x="2581" y="20059"/>
                  </a:lnTo>
                  <a:lnTo>
                    <a:pt x="0" y="32842"/>
                  </a:lnTo>
                  <a:lnTo>
                    <a:pt x="0" y="150177"/>
                  </a:lnTo>
                  <a:lnTo>
                    <a:pt x="2581" y="162960"/>
                  </a:lnTo>
                  <a:lnTo>
                    <a:pt x="9620" y="173399"/>
                  </a:lnTo>
                  <a:lnTo>
                    <a:pt x="20059" y="180438"/>
                  </a:lnTo>
                  <a:lnTo>
                    <a:pt x="32842" y="183019"/>
                  </a:lnTo>
                  <a:lnTo>
                    <a:pt x="625970" y="183019"/>
                  </a:lnTo>
                  <a:lnTo>
                    <a:pt x="638752" y="180438"/>
                  </a:lnTo>
                  <a:lnTo>
                    <a:pt x="649192" y="173399"/>
                  </a:lnTo>
                  <a:lnTo>
                    <a:pt x="656231" y="162960"/>
                  </a:lnTo>
                  <a:lnTo>
                    <a:pt x="658812" y="150177"/>
                  </a:lnTo>
                  <a:lnTo>
                    <a:pt x="658812" y="32842"/>
                  </a:lnTo>
                  <a:lnTo>
                    <a:pt x="656231" y="20059"/>
                  </a:lnTo>
                  <a:lnTo>
                    <a:pt x="649192" y="9620"/>
                  </a:lnTo>
                  <a:lnTo>
                    <a:pt x="638752" y="2581"/>
                  </a:lnTo>
                  <a:lnTo>
                    <a:pt x="625970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926527" y="7775821"/>
            <a:ext cx="49339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-65" dirty="0">
                <a:solidFill>
                  <a:srgbClr val="F6FAFF"/>
                </a:solidFill>
                <a:latin typeface="Verdana"/>
                <a:cs typeface="Verdana"/>
              </a:rPr>
              <a:t>Di</a:t>
            </a:r>
            <a:r>
              <a:rPr sz="850" i="1" spc="-130" dirty="0">
                <a:solidFill>
                  <a:srgbClr val="F6FAFF"/>
                </a:solidFill>
                <a:latin typeface="Verdana"/>
                <a:cs typeface="Verdana"/>
              </a:rPr>
              <a:t>s</a:t>
            </a:r>
            <a:r>
              <a:rPr sz="850" i="1" spc="-85" dirty="0">
                <a:solidFill>
                  <a:srgbClr val="F6FAFF"/>
                </a:solidFill>
                <a:latin typeface="Verdana"/>
                <a:cs typeface="Verdana"/>
              </a:rPr>
              <a:t>p</a:t>
            </a:r>
            <a:r>
              <a:rPr sz="850" i="1" spc="-70" dirty="0">
                <a:solidFill>
                  <a:srgbClr val="F6FAFF"/>
                </a:solidFill>
                <a:latin typeface="Verdana"/>
                <a:cs typeface="Verdana"/>
              </a:rPr>
              <a:t>a</a:t>
            </a:r>
            <a:r>
              <a:rPr sz="850" i="1" spc="-105" dirty="0">
                <a:solidFill>
                  <a:srgbClr val="F6FAFF"/>
                </a:solidFill>
                <a:latin typeface="Verdana"/>
                <a:cs typeface="Verdana"/>
              </a:rPr>
              <a:t>t</a:t>
            </a:r>
            <a:r>
              <a:rPr sz="850" i="1" spc="-100" dirty="0">
                <a:solidFill>
                  <a:srgbClr val="F6FAFF"/>
                </a:solidFill>
                <a:latin typeface="Verdana"/>
                <a:cs typeface="Verdana"/>
              </a:rPr>
              <a:t>c</a:t>
            </a:r>
            <a:r>
              <a:rPr sz="850" i="1" spc="-75" dirty="0">
                <a:solidFill>
                  <a:srgbClr val="F6FAFF"/>
                </a:solidFill>
                <a:latin typeface="Verdana"/>
                <a:cs typeface="Verdana"/>
              </a:rPr>
              <a:t>h</a:t>
            </a:r>
            <a:r>
              <a:rPr sz="850" i="1" spc="-125" dirty="0">
                <a:solidFill>
                  <a:srgbClr val="F6FAFF"/>
                </a:solidFill>
                <a:latin typeface="Verdana"/>
                <a:cs typeface="Verdana"/>
              </a:rPr>
              <a:t>e</a:t>
            </a:r>
            <a:r>
              <a:rPr sz="850" i="1" spc="-110" dirty="0">
                <a:solidFill>
                  <a:srgbClr val="F6FAFF"/>
                </a:solidFill>
                <a:latin typeface="Verdana"/>
                <a:cs typeface="Verdana"/>
              </a:rPr>
              <a:t>r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228510" y="7552905"/>
            <a:ext cx="497205" cy="377190"/>
          </a:xfrm>
          <a:custGeom>
            <a:avLst/>
            <a:gdLst/>
            <a:ahLst/>
            <a:cxnLst/>
            <a:rect l="l" t="t" r="r" b="b"/>
            <a:pathLst>
              <a:path w="497204" h="377190">
                <a:moveTo>
                  <a:pt x="188493" y="0"/>
                </a:moveTo>
                <a:lnTo>
                  <a:pt x="0" y="188493"/>
                </a:lnTo>
                <a:lnTo>
                  <a:pt x="188493" y="376986"/>
                </a:lnTo>
                <a:lnTo>
                  <a:pt x="188493" y="282740"/>
                </a:lnTo>
                <a:lnTo>
                  <a:pt x="496862" y="282740"/>
                </a:lnTo>
                <a:lnTo>
                  <a:pt x="496862" y="94246"/>
                </a:lnTo>
                <a:lnTo>
                  <a:pt x="188493" y="94246"/>
                </a:lnTo>
                <a:lnTo>
                  <a:pt x="188493" y="0"/>
                </a:lnTo>
                <a:close/>
              </a:path>
            </a:pathLst>
          </a:custGeom>
          <a:solidFill>
            <a:srgbClr val="005272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385555" y="7682483"/>
            <a:ext cx="2774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Tahoma"/>
                <a:cs typeface="Tahoma"/>
              </a:rPr>
              <a:t>Retrieve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172408" y="7898462"/>
            <a:ext cx="497205" cy="377190"/>
          </a:xfrm>
          <a:custGeom>
            <a:avLst/>
            <a:gdLst/>
            <a:ahLst/>
            <a:cxnLst/>
            <a:rect l="l" t="t" r="r" b="b"/>
            <a:pathLst>
              <a:path w="497204" h="377190">
                <a:moveTo>
                  <a:pt x="308368" y="0"/>
                </a:moveTo>
                <a:lnTo>
                  <a:pt x="308368" y="94246"/>
                </a:lnTo>
                <a:lnTo>
                  <a:pt x="0" y="94246"/>
                </a:lnTo>
                <a:lnTo>
                  <a:pt x="0" y="282740"/>
                </a:lnTo>
                <a:lnTo>
                  <a:pt x="308368" y="282740"/>
                </a:lnTo>
                <a:lnTo>
                  <a:pt x="308368" y="376986"/>
                </a:lnTo>
                <a:lnTo>
                  <a:pt x="496862" y="188493"/>
                </a:lnTo>
                <a:lnTo>
                  <a:pt x="308368" y="0"/>
                </a:lnTo>
                <a:close/>
              </a:path>
            </a:pathLst>
          </a:custGeom>
          <a:solidFill>
            <a:srgbClr val="005272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210601" y="8029956"/>
            <a:ext cx="3270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Tahoma"/>
                <a:cs typeface="Tahoma"/>
              </a:rPr>
              <a:t>Invalidate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444240" y="7530592"/>
            <a:ext cx="762000" cy="771525"/>
            <a:chOff x="3444240" y="7530592"/>
            <a:chExt cx="762000" cy="771525"/>
          </a:xfrm>
        </p:grpSpPr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4240" y="7530592"/>
              <a:ext cx="762000" cy="77114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478164" y="7562814"/>
              <a:ext cx="694690" cy="706120"/>
            </a:xfrm>
            <a:custGeom>
              <a:avLst/>
              <a:gdLst/>
              <a:ahLst/>
              <a:cxnLst/>
              <a:rect l="l" t="t" r="r" b="b"/>
              <a:pathLst>
                <a:path w="694689" h="706120">
                  <a:moveTo>
                    <a:pt x="667918" y="0"/>
                  </a:moveTo>
                  <a:lnTo>
                    <a:pt x="26327" y="0"/>
                  </a:lnTo>
                  <a:lnTo>
                    <a:pt x="16078" y="2068"/>
                  </a:lnTo>
                  <a:lnTo>
                    <a:pt x="7710" y="7710"/>
                  </a:lnTo>
                  <a:lnTo>
                    <a:pt x="2068" y="16078"/>
                  </a:lnTo>
                  <a:lnTo>
                    <a:pt x="0" y="26327"/>
                  </a:lnTo>
                  <a:lnTo>
                    <a:pt x="0" y="679310"/>
                  </a:lnTo>
                  <a:lnTo>
                    <a:pt x="2068" y="689558"/>
                  </a:lnTo>
                  <a:lnTo>
                    <a:pt x="7710" y="697926"/>
                  </a:lnTo>
                  <a:lnTo>
                    <a:pt x="16078" y="703568"/>
                  </a:lnTo>
                  <a:lnTo>
                    <a:pt x="26327" y="705637"/>
                  </a:lnTo>
                  <a:lnTo>
                    <a:pt x="667918" y="705637"/>
                  </a:lnTo>
                  <a:lnTo>
                    <a:pt x="678166" y="703568"/>
                  </a:lnTo>
                  <a:lnTo>
                    <a:pt x="686535" y="697926"/>
                  </a:lnTo>
                  <a:lnTo>
                    <a:pt x="692176" y="689558"/>
                  </a:lnTo>
                  <a:lnTo>
                    <a:pt x="694245" y="679310"/>
                  </a:lnTo>
                  <a:lnTo>
                    <a:pt x="694245" y="26327"/>
                  </a:lnTo>
                  <a:lnTo>
                    <a:pt x="692176" y="16078"/>
                  </a:lnTo>
                  <a:lnTo>
                    <a:pt x="686535" y="7710"/>
                  </a:lnTo>
                  <a:lnTo>
                    <a:pt x="678166" y="2068"/>
                  </a:lnTo>
                  <a:lnTo>
                    <a:pt x="667918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916" y="7572629"/>
              <a:ext cx="307225" cy="31741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562658" y="7795259"/>
            <a:ext cx="530225" cy="46291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200" u="sng" spc="-110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55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Publish</a:t>
            </a:r>
            <a:r>
              <a:rPr sz="1200" u="sng" spc="-75" dirty="0">
                <a:solidFill>
                  <a:srgbClr val="F6FA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900" spc="-75" dirty="0">
                <a:solidFill>
                  <a:srgbClr val="F6FAFF"/>
                </a:solidFill>
                <a:latin typeface="Tahoma"/>
                <a:cs typeface="Tahoma"/>
              </a:rPr>
              <a:t>JCR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958840" y="6613143"/>
            <a:ext cx="421005" cy="1463040"/>
            <a:chOff x="5958840" y="6613143"/>
            <a:chExt cx="421005" cy="1463040"/>
          </a:xfrm>
        </p:grpSpPr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8840" y="6613143"/>
              <a:ext cx="420624" cy="146304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91503" y="6645545"/>
              <a:ext cx="355942" cy="139670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38088" y="6914895"/>
              <a:ext cx="289560" cy="78943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076576" y="6706044"/>
              <a:ext cx="200660" cy="1277620"/>
            </a:xfrm>
            <a:custGeom>
              <a:avLst/>
              <a:gdLst/>
              <a:ahLst/>
              <a:cxnLst/>
              <a:rect l="l" t="t" r="r" b="b"/>
              <a:pathLst>
                <a:path w="200660" h="1277620">
                  <a:moveTo>
                    <a:pt x="164642" y="0"/>
                  </a:moveTo>
                  <a:lnTo>
                    <a:pt x="36004" y="0"/>
                  </a:lnTo>
                  <a:lnTo>
                    <a:pt x="21988" y="2830"/>
                  </a:lnTo>
                  <a:lnTo>
                    <a:pt x="10544" y="10548"/>
                  </a:lnTo>
                  <a:lnTo>
                    <a:pt x="2828" y="21993"/>
                  </a:lnTo>
                  <a:lnTo>
                    <a:pt x="0" y="36004"/>
                  </a:lnTo>
                  <a:lnTo>
                    <a:pt x="0" y="1241564"/>
                  </a:lnTo>
                  <a:lnTo>
                    <a:pt x="2828" y="1255580"/>
                  </a:lnTo>
                  <a:lnTo>
                    <a:pt x="10544" y="1267025"/>
                  </a:lnTo>
                  <a:lnTo>
                    <a:pt x="21988" y="1274740"/>
                  </a:lnTo>
                  <a:lnTo>
                    <a:pt x="36004" y="1277569"/>
                  </a:lnTo>
                  <a:lnTo>
                    <a:pt x="164642" y="1277569"/>
                  </a:lnTo>
                  <a:lnTo>
                    <a:pt x="178658" y="1274740"/>
                  </a:lnTo>
                  <a:lnTo>
                    <a:pt x="190103" y="1267025"/>
                  </a:lnTo>
                  <a:lnTo>
                    <a:pt x="197818" y="1255580"/>
                  </a:lnTo>
                  <a:lnTo>
                    <a:pt x="200647" y="1241564"/>
                  </a:lnTo>
                  <a:lnTo>
                    <a:pt x="200647" y="36004"/>
                  </a:lnTo>
                  <a:lnTo>
                    <a:pt x="197818" y="21993"/>
                  </a:lnTo>
                  <a:lnTo>
                    <a:pt x="190103" y="10548"/>
                  </a:lnTo>
                  <a:lnTo>
                    <a:pt x="178658" y="2830"/>
                  </a:lnTo>
                  <a:lnTo>
                    <a:pt x="1646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761797" y="7844028"/>
            <a:ext cx="789305" cy="37782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775970" algn="l"/>
              </a:tabLst>
            </a:pPr>
            <a:r>
              <a:rPr sz="1200" u="heavy" spc="-95" dirty="0">
                <a:solidFill>
                  <a:srgbClr val="F6FA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	</a:t>
            </a:r>
            <a:endParaRPr sz="1200">
              <a:latin typeface="Tahoma"/>
              <a:cs typeface="Tahoma"/>
            </a:endParaRPr>
          </a:p>
          <a:p>
            <a:pPr marL="241935">
              <a:lnSpc>
                <a:spcPct val="100000"/>
              </a:lnSpc>
              <a:spcBef>
                <a:spcPts val="11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Disk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93467" y="7027651"/>
            <a:ext cx="146685" cy="59245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spc="15" dirty="0">
                <a:solidFill>
                  <a:srgbClr val="F6FAFF"/>
                </a:solidFill>
                <a:latin typeface="Trebuchet MS"/>
                <a:cs typeface="Trebuchet MS"/>
              </a:rPr>
              <a:t>Lo</a:t>
            </a:r>
            <a:r>
              <a:rPr sz="750" i="1" spc="10" dirty="0">
                <a:solidFill>
                  <a:srgbClr val="F6FAFF"/>
                </a:solidFill>
                <a:latin typeface="Trebuchet MS"/>
                <a:cs typeface="Trebuchet MS"/>
              </a:rPr>
              <a:t>a</a:t>
            </a:r>
            <a:r>
              <a:rPr sz="750" i="1" dirty="0">
                <a:solidFill>
                  <a:srgbClr val="F6FAFF"/>
                </a:solidFill>
                <a:latin typeface="Trebuchet MS"/>
                <a:cs typeface="Trebuchet MS"/>
              </a:rPr>
              <a:t>d</a:t>
            </a:r>
            <a:r>
              <a:rPr sz="750" i="1" spc="-5" dirty="0">
                <a:solidFill>
                  <a:srgbClr val="F6FAFF"/>
                </a:solidFill>
                <a:latin typeface="Trebuchet MS"/>
                <a:cs typeface="Trebuchet MS"/>
              </a:rPr>
              <a:t> </a:t>
            </a:r>
            <a:r>
              <a:rPr sz="750" i="1" spc="15" dirty="0">
                <a:solidFill>
                  <a:srgbClr val="F6FAFF"/>
                </a:solidFill>
                <a:latin typeface="Trebuchet MS"/>
                <a:cs typeface="Trebuchet MS"/>
              </a:rPr>
              <a:t>B</a:t>
            </a:r>
            <a:r>
              <a:rPr sz="750" i="1" spc="10" dirty="0">
                <a:solidFill>
                  <a:srgbClr val="F6FAFF"/>
                </a:solidFill>
                <a:latin typeface="Trebuchet MS"/>
                <a:cs typeface="Trebuchet MS"/>
              </a:rPr>
              <a:t>ala</a:t>
            </a:r>
            <a:r>
              <a:rPr sz="750" i="1" spc="15" dirty="0">
                <a:solidFill>
                  <a:srgbClr val="F6FAFF"/>
                </a:solidFill>
                <a:latin typeface="Trebuchet MS"/>
                <a:cs typeface="Trebuchet MS"/>
              </a:rPr>
              <a:t>nce</a:t>
            </a:r>
            <a:r>
              <a:rPr sz="750" i="1" dirty="0">
                <a:solidFill>
                  <a:srgbClr val="F6FAFF"/>
                </a:solidFill>
                <a:latin typeface="Trebuchet MS"/>
                <a:cs typeface="Trebuchet MS"/>
              </a:rPr>
              <a:t>r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274063" y="6546088"/>
            <a:ext cx="4730750" cy="1435735"/>
            <a:chOff x="1274063" y="6546088"/>
            <a:chExt cx="4730750" cy="1435735"/>
          </a:xfrm>
        </p:grpSpPr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66231" y="6722872"/>
              <a:ext cx="338327" cy="4175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54070" y="6783588"/>
              <a:ext cx="164261" cy="24519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44896" y="7554976"/>
              <a:ext cx="359663" cy="42671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31939" y="7616272"/>
              <a:ext cx="186397" cy="25119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4063" y="6546088"/>
              <a:ext cx="1426464" cy="128016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07636" y="6578133"/>
              <a:ext cx="1360805" cy="1214755"/>
            </a:xfrm>
            <a:custGeom>
              <a:avLst/>
              <a:gdLst/>
              <a:ahLst/>
              <a:cxnLst/>
              <a:rect l="l" t="t" r="r" b="b"/>
              <a:pathLst>
                <a:path w="1360805" h="1214754">
                  <a:moveTo>
                    <a:pt x="1314259" y="0"/>
                  </a:moveTo>
                  <a:lnTo>
                    <a:pt x="46062" y="0"/>
                  </a:lnTo>
                  <a:lnTo>
                    <a:pt x="28133" y="3620"/>
                  </a:lnTo>
                  <a:lnTo>
                    <a:pt x="13492" y="13492"/>
                  </a:lnTo>
                  <a:lnTo>
                    <a:pt x="3620" y="28133"/>
                  </a:lnTo>
                  <a:lnTo>
                    <a:pt x="0" y="46062"/>
                  </a:lnTo>
                  <a:lnTo>
                    <a:pt x="0" y="1168692"/>
                  </a:lnTo>
                  <a:lnTo>
                    <a:pt x="3620" y="1186621"/>
                  </a:lnTo>
                  <a:lnTo>
                    <a:pt x="13492" y="1201262"/>
                  </a:lnTo>
                  <a:lnTo>
                    <a:pt x="28133" y="1211134"/>
                  </a:lnTo>
                  <a:lnTo>
                    <a:pt x="46062" y="1214755"/>
                  </a:lnTo>
                  <a:lnTo>
                    <a:pt x="1314259" y="1214755"/>
                  </a:lnTo>
                  <a:lnTo>
                    <a:pt x="1332188" y="1211134"/>
                  </a:lnTo>
                  <a:lnTo>
                    <a:pt x="1346830" y="1201262"/>
                  </a:lnTo>
                  <a:lnTo>
                    <a:pt x="1356702" y="1186621"/>
                  </a:lnTo>
                  <a:lnTo>
                    <a:pt x="1360322" y="1168692"/>
                  </a:lnTo>
                  <a:lnTo>
                    <a:pt x="1360322" y="46062"/>
                  </a:lnTo>
                  <a:lnTo>
                    <a:pt x="1356702" y="28133"/>
                  </a:lnTo>
                  <a:lnTo>
                    <a:pt x="1346830" y="13492"/>
                  </a:lnTo>
                  <a:lnTo>
                    <a:pt x="1332188" y="3620"/>
                  </a:lnTo>
                  <a:lnTo>
                    <a:pt x="1314259" y="0"/>
                  </a:lnTo>
                  <a:close/>
                </a:path>
              </a:pathLst>
            </a:custGeom>
            <a:solidFill>
              <a:srgbClr val="BF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917468" y="6722364"/>
            <a:ext cx="432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F6FAFF"/>
                </a:solidFill>
                <a:latin typeface="Tahoma"/>
                <a:cs typeface="Tahoma"/>
              </a:rPr>
              <a:t>Author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259535" y="7043988"/>
            <a:ext cx="521970" cy="252729"/>
          </a:xfrm>
          <a:custGeom>
            <a:avLst/>
            <a:gdLst/>
            <a:ahLst/>
            <a:cxnLst/>
            <a:rect l="l" t="t" r="r" b="b"/>
            <a:pathLst>
              <a:path w="521969" h="252729">
                <a:moveTo>
                  <a:pt x="521830" y="0"/>
                </a:moveTo>
                <a:lnTo>
                  <a:pt x="0" y="0"/>
                </a:lnTo>
                <a:lnTo>
                  <a:pt x="0" y="252425"/>
                </a:lnTo>
                <a:lnTo>
                  <a:pt x="521830" y="252425"/>
                </a:lnTo>
                <a:lnTo>
                  <a:pt x="521830" y="0"/>
                </a:lnTo>
                <a:close/>
              </a:path>
            </a:pathLst>
          </a:custGeom>
          <a:solidFill>
            <a:srgbClr val="C7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259535" y="7043988"/>
            <a:ext cx="522605" cy="252729"/>
          </a:xfrm>
          <a:prstGeom prst="rect">
            <a:avLst/>
          </a:prstGeom>
          <a:ln w="12709">
            <a:solidFill>
              <a:srgbClr val="005272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54305" marR="52705" indent="-94615">
              <a:lnSpc>
                <a:spcPts val="790"/>
              </a:lnSpc>
              <a:spcBef>
                <a:spcPts val="220"/>
              </a:spcBef>
            </a:pPr>
            <a:r>
              <a:rPr sz="700" spc="-45" dirty="0">
                <a:latin typeface="Tahoma"/>
                <a:cs typeface="Tahoma"/>
              </a:rPr>
              <a:t>R</a:t>
            </a:r>
            <a:r>
              <a:rPr sz="700" spc="-35" dirty="0">
                <a:latin typeface="Tahoma"/>
                <a:cs typeface="Tahoma"/>
              </a:rPr>
              <a:t>e</a:t>
            </a:r>
            <a:r>
              <a:rPr sz="700" spc="-20" dirty="0">
                <a:latin typeface="Tahoma"/>
                <a:cs typeface="Tahoma"/>
              </a:rPr>
              <a:t>p</a:t>
            </a:r>
            <a:r>
              <a:rPr sz="700" spc="5" dirty="0">
                <a:latin typeface="Tahoma"/>
                <a:cs typeface="Tahoma"/>
              </a:rPr>
              <a:t>l</a:t>
            </a:r>
            <a:r>
              <a:rPr sz="700" spc="-25" dirty="0">
                <a:latin typeface="Tahoma"/>
                <a:cs typeface="Tahoma"/>
              </a:rPr>
              <a:t>ic</a:t>
            </a:r>
            <a:r>
              <a:rPr sz="700" spc="-45" dirty="0">
                <a:latin typeface="Tahoma"/>
                <a:cs typeface="Tahoma"/>
              </a:rPr>
              <a:t>a</a:t>
            </a:r>
            <a:r>
              <a:rPr sz="700" spc="-30" dirty="0">
                <a:latin typeface="Tahoma"/>
                <a:cs typeface="Tahoma"/>
              </a:rPr>
              <a:t>t</a:t>
            </a:r>
            <a:r>
              <a:rPr sz="700" spc="-15" dirty="0">
                <a:latin typeface="Tahoma"/>
                <a:cs typeface="Tahoma"/>
              </a:rPr>
              <a:t>ion  </a:t>
            </a:r>
            <a:r>
              <a:rPr sz="700" spc="-30" dirty="0">
                <a:latin typeface="Tahoma"/>
                <a:cs typeface="Tahoma"/>
              </a:rPr>
              <a:t>Agent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259535" y="7296415"/>
            <a:ext cx="521970" cy="148590"/>
          </a:xfrm>
          <a:custGeom>
            <a:avLst/>
            <a:gdLst/>
            <a:ahLst/>
            <a:cxnLst/>
            <a:rect l="l" t="t" r="r" b="b"/>
            <a:pathLst>
              <a:path w="521969" h="148590">
                <a:moveTo>
                  <a:pt x="521830" y="0"/>
                </a:moveTo>
                <a:lnTo>
                  <a:pt x="0" y="0"/>
                </a:lnTo>
                <a:lnTo>
                  <a:pt x="0" y="148488"/>
                </a:lnTo>
                <a:lnTo>
                  <a:pt x="521830" y="148488"/>
                </a:lnTo>
                <a:lnTo>
                  <a:pt x="521830" y="0"/>
                </a:lnTo>
                <a:close/>
              </a:path>
            </a:pathLst>
          </a:custGeom>
          <a:solidFill>
            <a:srgbClr val="C7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259535" y="7296511"/>
            <a:ext cx="522605" cy="148590"/>
          </a:xfrm>
          <a:prstGeom prst="rect">
            <a:avLst/>
          </a:prstGeom>
          <a:ln w="12709">
            <a:solidFill>
              <a:srgbClr val="005272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160"/>
              </a:spcBef>
            </a:pPr>
            <a:r>
              <a:rPr sz="700" spc="-30" dirty="0">
                <a:latin typeface="Tahoma"/>
                <a:cs typeface="Tahoma"/>
              </a:rPr>
              <a:t>Queue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801390" y="7066336"/>
            <a:ext cx="434975" cy="285750"/>
          </a:xfrm>
          <a:custGeom>
            <a:avLst/>
            <a:gdLst/>
            <a:ahLst/>
            <a:cxnLst/>
            <a:rect l="l" t="t" r="r" b="b"/>
            <a:pathLst>
              <a:path w="434975" h="285750">
                <a:moveTo>
                  <a:pt x="291553" y="0"/>
                </a:moveTo>
                <a:lnTo>
                  <a:pt x="291553" y="71424"/>
                </a:lnTo>
                <a:lnTo>
                  <a:pt x="0" y="71424"/>
                </a:lnTo>
                <a:lnTo>
                  <a:pt x="0" y="214261"/>
                </a:lnTo>
                <a:lnTo>
                  <a:pt x="291553" y="214261"/>
                </a:lnTo>
                <a:lnTo>
                  <a:pt x="291553" y="285686"/>
                </a:lnTo>
                <a:lnTo>
                  <a:pt x="434390" y="142849"/>
                </a:lnTo>
                <a:lnTo>
                  <a:pt x="291553" y="0"/>
                </a:lnTo>
                <a:close/>
              </a:path>
            </a:pathLst>
          </a:custGeom>
          <a:solidFill>
            <a:srgbClr val="005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838020" y="7142480"/>
            <a:ext cx="29019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ub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407884" y="7107117"/>
            <a:ext cx="381000" cy="450215"/>
            <a:chOff x="1407884" y="7107117"/>
            <a:chExt cx="381000" cy="450215"/>
          </a:xfrm>
        </p:grpSpPr>
        <p:sp>
          <p:nvSpPr>
            <p:cNvPr id="86" name="object 86"/>
            <p:cNvSpPr/>
            <p:nvPr/>
          </p:nvSpPr>
          <p:spPr>
            <a:xfrm>
              <a:off x="1407884" y="7107750"/>
              <a:ext cx="368300" cy="449580"/>
            </a:xfrm>
            <a:custGeom>
              <a:avLst/>
              <a:gdLst/>
              <a:ahLst/>
              <a:cxnLst/>
              <a:rect l="l" t="t" r="r" b="b"/>
              <a:pathLst>
                <a:path w="368300" h="449579">
                  <a:moveTo>
                    <a:pt x="306913" y="0"/>
                  </a:moveTo>
                  <a:lnTo>
                    <a:pt x="0" y="50087"/>
                  </a:lnTo>
                  <a:lnTo>
                    <a:pt x="12236" y="99173"/>
                  </a:lnTo>
                  <a:lnTo>
                    <a:pt x="23121" y="148548"/>
                  </a:lnTo>
                  <a:lnTo>
                    <a:pt x="32645" y="198186"/>
                  </a:lnTo>
                  <a:lnTo>
                    <a:pt x="40802" y="248057"/>
                  </a:lnTo>
                  <a:lnTo>
                    <a:pt x="47590" y="298134"/>
                  </a:lnTo>
                  <a:lnTo>
                    <a:pt x="53004" y="348388"/>
                  </a:lnTo>
                  <a:lnTo>
                    <a:pt x="57041" y="398790"/>
                  </a:lnTo>
                  <a:lnTo>
                    <a:pt x="59695" y="449311"/>
                  </a:lnTo>
                  <a:lnTo>
                    <a:pt x="367810" y="407289"/>
                  </a:lnTo>
                  <a:lnTo>
                    <a:pt x="306913" y="0"/>
                  </a:lnTo>
                  <a:close/>
                </a:path>
              </a:pathLst>
            </a:custGeom>
            <a:solidFill>
              <a:srgbClr val="CCD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417064" y="7107117"/>
              <a:ext cx="372110" cy="443865"/>
            </a:xfrm>
            <a:custGeom>
              <a:avLst/>
              <a:gdLst/>
              <a:ahLst/>
              <a:cxnLst/>
              <a:rect l="l" t="t" r="r" b="b"/>
              <a:pathLst>
                <a:path w="372110" h="443865">
                  <a:moveTo>
                    <a:pt x="240125" y="0"/>
                  </a:moveTo>
                  <a:lnTo>
                    <a:pt x="0" y="35928"/>
                  </a:lnTo>
                  <a:lnTo>
                    <a:pt x="60871" y="443432"/>
                  </a:lnTo>
                  <a:lnTo>
                    <a:pt x="371627" y="396938"/>
                  </a:lnTo>
                  <a:lnTo>
                    <a:pt x="321335" y="60248"/>
                  </a:lnTo>
                  <a:lnTo>
                    <a:pt x="240131" y="0"/>
                  </a:lnTo>
                  <a:close/>
                </a:path>
              </a:pathLst>
            </a:custGeom>
            <a:solidFill>
              <a:srgbClr val="E6E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4943" y="7107117"/>
              <a:ext cx="269317" cy="376534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 rot="21120000">
            <a:off x="1440711" y="7028245"/>
            <a:ext cx="257894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"/>
              </a:lnSpc>
            </a:pPr>
            <a:r>
              <a:rPr sz="600" spc="-25" dirty="0">
                <a:solidFill>
                  <a:srgbClr val="32373C"/>
                </a:solidFill>
                <a:latin typeface="Tahoma"/>
                <a:cs typeface="Tahoma"/>
              </a:rPr>
              <a:t>C</a:t>
            </a:r>
            <a:r>
              <a:rPr sz="600" spc="-30" dirty="0">
                <a:solidFill>
                  <a:srgbClr val="32373C"/>
                </a:solidFill>
                <a:latin typeface="Tahoma"/>
                <a:cs typeface="Tahoma"/>
              </a:rPr>
              <a:t>on</a:t>
            </a:r>
            <a:r>
              <a:rPr sz="600" spc="-40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32373C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32373C"/>
                </a:solidFill>
                <a:latin typeface="Tahoma"/>
                <a:cs typeface="Tahoma"/>
              </a:rPr>
              <a:t>n</a:t>
            </a:r>
            <a:r>
              <a:rPr sz="900" spc="-37" baseline="4629" dirty="0">
                <a:solidFill>
                  <a:srgbClr val="32373C"/>
                </a:solidFill>
                <a:latin typeface="Tahoma"/>
                <a:cs typeface="Tahoma"/>
              </a:rPr>
              <a:t>t</a:t>
            </a:r>
            <a:endParaRPr sz="900" baseline="4629">
              <a:latin typeface="Tahoma"/>
              <a:cs typeface="Tahoma"/>
            </a:endParaRPr>
          </a:p>
        </p:txBody>
      </p:sp>
      <p:pic>
        <p:nvPicPr>
          <p:cNvPr id="90" name="object 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4586" y="6617309"/>
            <a:ext cx="307232" cy="317411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1894983" y="7610856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6FAFF"/>
                </a:solidFill>
                <a:latin typeface="Tahoma"/>
                <a:cs typeface="Tahoma"/>
              </a:rPr>
              <a:t>J</a:t>
            </a:r>
            <a:r>
              <a:rPr sz="900" spc="-100" dirty="0">
                <a:solidFill>
                  <a:srgbClr val="F6FA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6FA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93" name="object 93"/>
            <p:cNvSpPr/>
            <p:nvPr/>
          </p:nvSpPr>
          <p:spPr>
            <a:xfrm>
              <a:off x="1356786" y="7596276"/>
              <a:ext cx="1212850" cy="1270"/>
            </a:xfrm>
            <a:custGeom>
              <a:avLst/>
              <a:gdLst/>
              <a:ahLst/>
              <a:cxnLst/>
              <a:rect l="l" t="t" r="r" b="b"/>
              <a:pathLst>
                <a:path w="1212850" h="1270">
                  <a:moveTo>
                    <a:pt x="0" y="846"/>
                  </a:moveTo>
                  <a:lnTo>
                    <a:pt x="1212408" y="0"/>
                  </a:lnTo>
                </a:path>
              </a:pathLst>
            </a:custGeom>
            <a:ln w="6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68040" y="6287008"/>
              <a:ext cx="2279904" cy="89611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825500" y="8914383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62626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5712" y="44353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80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4055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Editor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JS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SDK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dependencies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3892" y="1628648"/>
            <a:ext cx="5752465" cy="2402205"/>
            <a:chOff x="983892" y="1628648"/>
            <a:chExt cx="5752465" cy="24022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831" y="1628648"/>
              <a:ext cx="4270248" cy="2401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2826" y="1725612"/>
              <a:ext cx="3977368" cy="21094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0560" y="2169791"/>
              <a:ext cx="2190750" cy="713105"/>
            </a:xfrm>
            <a:custGeom>
              <a:avLst/>
              <a:gdLst/>
              <a:ahLst/>
              <a:cxnLst/>
              <a:rect l="l" t="t" r="r" b="b"/>
              <a:pathLst>
                <a:path w="2190750" h="713105">
                  <a:moveTo>
                    <a:pt x="1364272" y="0"/>
                  </a:moveTo>
                  <a:lnTo>
                    <a:pt x="0" y="0"/>
                  </a:lnTo>
                  <a:lnTo>
                    <a:pt x="0" y="713105"/>
                  </a:lnTo>
                  <a:lnTo>
                    <a:pt x="1364272" y="713105"/>
                  </a:lnTo>
                  <a:lnTo>
                    <a:pt x="1364272" y="297129"/>
                  </a:lnTo>
                  <a:lnTo>
                    <a:pt x="2190445" y="341007"/>
                  </a:lnTo>
                  <a:lnTo>
                    <a:pt x="1364272" y="118846"/>
                  </a:lnTo>
                  <a:lnTo>
                    <a:pt x="136427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0560" y="2169791"/>
              <a:ext cx="2192655" cy="713740"/>
            </a:xfrm>
            <a:custGeom>
              <a:avLst/>
              <a:gdLst/>
              <a:ahLst/>
              <a:cxnLst/>
              <a:rect l="l" t="t" r="r" b="b"/>
              <a:pathLst>
                <a:path w="2192655" h="713739">
                  <a:moveTo>
                    <a:pt x="0" y="0"/>
                  </a:moveTo>
                  <a:lnTo>
                    <a:pt x="796431" y="0"/>
                  </a:lnTo>
                  <a:lnTo>
                    <a:pt x="1137760" y="0"/>
                  </a:lnTo>
                  <a:lnTo>
                    <a:pt x="1365311" y="0"/>
                  </a:lnTo>
                  <a:lnTo>
                    <a:pt x="1365311" y="118942"/>
                  </a:lnTo>
                  <a:lnTo>
                    <a:pt x="2192103" y="341261"/>
                  </a:lnTo>
                  <a:lnTo>
                    <a:pt x="1365311" y="297354"/>
                  </a:lnTo>
                  <a:lnTo>
                    <a:pt x="1365311" y="713650"/>
                  </a:lnTo>
                  <a:lnTo>
                    <a:pt x="1137760" y="713650"/>
                  </a:lnTo>
                  <a:lnTo>
                    <a:pt x="796431" y="713650"/>
                  </a:lnTo>
                  <a:lnTo>
                    <a:pt x="0" y="713650"/>
                  </a:lnTo>
                  <a:lnTo>
                    <a:pt x="0" y="297354"/>
                  </a:lnTo>
                  <a:lnTo>
                    <a:pt x="0" y="11894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4271" y="2232843"/>
            <a:ext cx="1249680" cy="5746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985" marR="10795" algn="ctr">
              <a:lnSpc>
                <a:spcPct val="101299"/>
              </a:lnSpc>
              <a:spcBef>
                <a:spcPts val="85"/>
              </a:spcBef>
            </a:pPr>
            <a:r>
              <a:rPr sz="950" b="1" i="1" spc="-185" dirty="0">
                <a:latin typeface="Verdana"/>
                <a:cs typeface="Verdana"/>
              </a:rPr>
              <a:t>np</a:t>
            </a:r>
            <a:r>
              <a:rPr sz="950" b="1" i="1" spc="-245" dirty="0">
                <a:latin typeface="Verdana"/>
                <a:cs typeface="Verdana"/>
              </a:rPr>
              <a:t>m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15" dirty="0">
                <a:latin typeface="Tahoma"/>
                <a:cs typeface="Tahoma"/>
              </a:rPr>
              <a:t>mo</a:t>
            </a:r>
            <a:r>
              <a:rPr sz="900" spc="-35" dirty="0">
                <a:latin typeface="Tahoma"/>
                <a:cs typeface="Tahoma"/>
              </a:rPr>
              <a:t>du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pr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by  </a:t>
            </a:r>
            <a:r>
              <a:rPr sz="900" spc="-30" dirty="0">
                <a:latin typeface="Tahoma"/>
                <a:cs typeface="Tahoma"/>
              </a:rPr>
              <a:t>Adobe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ts val="1010"/>
              </a:lnSpc>
            </a:pPr>
            <a:r>
              <a:rPr sz="900" spc="-45" dirty="0">
                <a:latin typeface="Tahoma"/>
                <a:cs typeface="Tahoma"/>
              </a:rPr>
              <a:t>The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3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mo</a:t>
            </a:r>
            <a:r>
              <a:rPr sz="900" spc="-35" dirty="0">
                <a:latin typeface="Tahoma"/>
                <a:cs typeface="Tahoma"/>
              </a:rPr>
              <a:t>du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m</a:t>
            </a:r>
            <a:r>
              <a:rPr sz="900" spc="-30" dirty="0">
                <a:latin typeface="Tahoma"/>
                <a:cs typeface="Tahoma"/>
              </a:rPr>
              <a:t>ak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up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</a:pP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AE</a:t>
            </a:r>
            <a:r>
              <a:rPr sz="900" spc="5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10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it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14" dirty="0">
                <a:latin typeface="Tahoma"/>
                <a:cs typeface="Tahoma"/>
              </a:rPr>
              <a:t>J</a:t>
            </a:r>
            <a:r>
              <a:rPr sz="900" spc="-75" dirty="0">
                <a:latin typeface="Tahoma"/>
                <a:cs typeface="Tahoma"/>
              </a:rPr>
              <a:t>S S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9" name="object 1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53637" y="8727947"/>
            <a:ext cx="762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81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0899" y="5645403"/>
            <a:ext cx="6070600" cy="291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969"/>
              </a:spcBef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695"/>
              </a:spcBef>
            </a:pPr>
            <a:r>
              <a:rPr sz="1100" spc="-50" dirty="0">
                <a:latin typeface="Tahoma"/>
                <a:cs typeface="Tahoma"/>
              </a:rPr>
              <a:t>Framework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contents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endParaRPr sz="1200">
              <a:latin typeface="Tahoma"/>
              <a:cs typeface="Tahoma"/>
            </a:endParaRPr>
          </a:p>
          <a:p>
            <a:pPr marL="192405" marR="632460">
              <a:lnSpc>
                <a:spcPts val="1200"/>
              </a:lnSpc>
              <a:spcBef>
                <a:spcPts val="885"/>
              </a:spcBef>
            </a:pP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delivers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JS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SDK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maps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React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65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np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8155" marR="596900" indent="-171450">
              <a:lnSpc>
                <a:spcPts val="1200"/>
              </a:lnSpc>
              <a:spcBef>
                <a:spcPts val="61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@</a:t>
            </a:r>
            <a:r>
              <a:rPr sz="11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</a:t>
            </a:r>
            <a:r>
              <a:rPr sz="1100" u="sng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/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cq</a:t>
            </a:r>
            <a:r>
              <a:rPr sz="11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sp</a:t>
            </a:r>
            <a:r>
              <a:rPr sz="1100" u="sng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</a:t>
            </a: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11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100" u="sng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pp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100" u="sng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vid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pe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0" dirty="0">
                <a:latin typeface="Tahoma"/>
                <a:cs typeface="Tahoma"/>
              </a:rPr>
              <a:t>A  </a:t>
            </a:r>
            <a:r>
              <a:rPr sz="1100" spc="-55" dirty="0">
                <a:latin typeface="Tahoma"/>
                <a:cs typeface="Tahoma"/>
              </a:rPr>
              <a:t>components.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module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tied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specific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framework.</a:t>
            </a:r>
            <a:endParaRPr sz="1100">
              <a:latin typeface="Tahoma"/>
              <a:cs typeface="Tahoma"/>
            </a:endParaRPr>
          </a:p>
          <a:p>
            <a:pPr marL="478155" marR="245110" indent="-171450">
              <a:lnSpc>
                <a:spcPct val="913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@adobe/cq-spa-page-model-manager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API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representation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200" spc="-60" dirty="0">
                <a:latin typeface="Tahoma"/>
                <a:cs typeface="Tahoma"/>
              </a:rPr>
              <a:t>Experience </a:t>
            </a:r>
            <a:r>
              <a:rPr sz="1200" spc="-50" dirty="0">
                <a:latin typeface="Tahoma"/>
                <a:cs typeface="Tahoma"/>
              </a:rPr>
              <a:t>Manager </a:t>
            </a:r>
            <a:r>
              <a:rPr sz="1100" spc="-70" dirty="0">
                <a:latin typeface="Tahoma"/>
                <a:cs typeface="Tahoma"/>
              </a:rPr>
              <a:t>Pages </a:t>
            </a:r>
            <a:r>
              <a:rPr sz="1100" spc="-55" dirty="0">
                <a:latin typeface="Tahoma"/>
                <a:cs typeface="Tahoma"/>
              </a:rPr>
              <a:t>that </a:t>
            </a:r>
            <a:r>
              <a:rPr sz="1100" spc="-65" dirty="0">
                <a:latin typeface="Tahoma"/>
                <a:cs typeface="Tahoma"/>
              </a:rPr>
              <a:t>are </a:t>
            </a:r>
            <a:r>
              <a:rPr sz="1100" spc="-60" dirty="0">
                <a:latin typeface="Tahoma"/>
                <a:cs typeface="Tahoma"/>
              </a:rPr>
              <a:t>used </a:t>
            </a:r>
            <a:r>
              <a:rPr sz="1100" spc="-45" dirty="0">
                <a:latin typeface="Tahoma"/>
                <a:cs typeface="Tahoma"/>
              </a:rPr>
              <a:t>to compose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80" dirty="0">
                <a:latin typeface="Tahoma"/>
                <a:cs typeface="Tahoma"/>
              </a:rPr>
              <a:t>SPA. </a:t>
            </a:r>
            <a:r>
              <a:rPr sz="1100" spc="-55" dirty="0">
                <a:latin typeface="Tahoma"/>
                <a:cs typeface="Tahoma"/>
              </a:rPr>
              <a:t>This </a:t>
            </a:r>
            <a:r>
              <a:rPr sz="1100" spc="-35" dirty="0">
                <a:latin typeface="Tahoma"/>
                <a:cs typeface="Tahoma"/>
              </a:rPr>
              <a:t>module </a:t>
            </a:r>
            <a:r>
              <a:rPr sz="1100" spc="-50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not </a:t>
            </a:r>
            <a:r>
              <a:rPr sz="1100" spc="-45" dirty="0">
                <a:latin typeface="Tahoma"/>
                <a:cs typeface="Tahoma"/>
              </a:rPr>
              <a:t>tied to </a:t>
            </a:r>
            <a:r>
              <a:rPr sz="1100" spc="-70" dirty="0">
                <a:latin typeface="Tahoma"/>
                <a:cs typeface="Tahoma"/>
              </a:rPr>
              <a:t>a 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specific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framework.</a:t>
            </a:r>
            <a:endParaRPr sz="1100">
              <a:latin typeface="Tahoma"/>
              <a:cs typeface="Tahoma"/>
            </a:endParaRPr>
          </a:p>
          <a:p>
            <a:pPr marL="478155" marR="497840" indent="-171450">
              <a:lnSpc>
                <a:spcPts val="1200"/>
              </a:lnSpc>
              <a:spcBef>
                <a:spcPts val="5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@adobe/cq-react-editable-components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 </a:t>
            </a:r>
            <a:r>
              <a:rPr sz="1100" spc="-50" dirty="0">
                <a:latin typeface="Tahoma"/>
                <a:cs typeface="Tahoma"/>
              </a:rPr>
              <a:t>provides </a:t>
            </a:r>
            <a:r>
              <a:rPr sz="1100" spc="-55" dirty="0">
                <a:latin typeface="Tahoma"/>
                <a:cs typeface="Tahoma"/>
              </a:rPr>
              <a:t>generic </a:t>
            </a:r>
            <a:r>
              <a:rPr sz="1100" spc="-65" dirty="0">
                <a:latin typeface="Tahoma"/>
                <a:cs typeface="Tahoma"/>
              </a:rPr>
              <a:t>React </a:t>
            </a:r>
            <a:r>
              <a:rPr sz="1100" spc="-50" dirty="0">
                <a:latin typeface="Tahoma"/>
                <a:cs typeface="Tahoma"/>
              </a:rPr>
              <a:t>helpers and </a:t>
            </a:r>
            <a:r>
              <a:rPr sz="1100" spc="-45" dirty="0">
                <a:latin typeface="Tahoma"/>
                <a:cs typeface="Tahoma"/>
              </a:rPr>
              <a:t>components 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support </a:t>
            </a:r>
            <a:r>
              <a:rPr sz="1100" spc="-60" dirty="0">
                <a:latin typeface="Tahoma"/>
                <a:cs typeface="Tahoma"/>
              </a:rPr>
              <a:t>authoring. </a:t>
            </a:r>
            <a:r>
              <a:rPr sz="1100" spc="-55" dirty="0">
                <a:latin typeface="Tahoma"/>
                <a:cs typeface="Tahoma"/>
              </a:rPr>
              <a:t>This </a:t>
            </a:r>
            <a:r>
              <a:rPr sz="1100" spc="-35" dirty="0">
                <a:latin typeface="Tahoma"/>
                <a:cs typeface="Tahoma"/>
              </a:rPr>
              <a:t>module </a:t>
            </a:r>
            <a:r>
              <a:rPr sz="1100" spc="-45" dirty="0">
                <a:latin typeface="Tahoma"/>
                <a:cs typeface="Tahoma"/>
              </a:rPr>
              <a:t>also </a:t>
            </a:r>
            <a:r>
              <a:rPr sz="1100" spc="-60" dirty="0">
                <a:latin typeface="Tahoma"/>
                <a:cs typeface="Tahoma"/>
              </a:rPr>
              <a:t>wraps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60" dirty="0">
                <a:latin typeface="Tahoma"/>
                <a:cs typeface="Tahoma"/>
              </a:rPr>
              <a:t>cq-spa-page-model-manager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65" dirty="0">
                <a:latin typeface="Tahoma"/>
                <a:cs typeface="Tahoma"/>
              </a:rPr>
              <a:t>cq-spa-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component-mapping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these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framework.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8074" y="4435347"/>
            <a:ext cx="87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82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178" y="1114660"/>
            <a:ext cx="3011170" cy="15544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75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  <a:p>
            <a:pPr marL="203200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odel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 marL="203200" marR="88900">
              <a:lnSpc>
                <a:spcPct val="99100"/>
              </a:lnSpc>
              <a:spcBef>
                <a:spcPts val="1175"/>
              </a:spcBef>
            </a:pPr>
            <a:r>
              <a:rPr sz="1100" spc="-5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m</a:t>
            </a:r>
            <a:r>
              <a:rPr sz="1100" spc="-2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rendering</a:t>
            </a:r>
            <a:endParaRPr sz="1100">
              <a:latin typeface="Tahoma"/>
              <a:cs typeface="Tahoma"/>
            </a:endParaRPr>
          </a:p>
          <a:p>
            <a:pPr marL="203200" marR="5080">
              <a:lnSpc>
                <a:spcPts val="1300"/>
              </a:lnSpc>
              <a:spcBef>
                <a:spcPts val="825"/>
              </a:spcBef>
            </a:pPr>
            <a:r>
              <a:rPr sz="1100" spc="-60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model, </a:t>
            </a:r>
            <a:r>
              <a:rPr sz="1100" spc="-60" dirty="0">
                <a:latin typeface="Tahoma"/>
                <a:cs typeface="Tahoma"/>
              </a:rPr>
              <a:t>represented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95" dirty="0">
                <a:latin typeface="Tahoma"/>
                <a:cs typeface="Tahoma"/>
              </a:rPr>
              <a:t>JSON, </a:t>
            </a:r>
            <a:r>
              <a:rPr sz="1100" spc="-50" dirty="0">
                <a:latin typeface="Tahoma"/>
                <a:cs typeface="Tahoma"/>
              </a:rPr>
              <a:t>is then </a:t>
            </a:r>
            <a:r>
              <a:rPr sz="1100" spc="-55" dirty="0">
                <a:latin typeface="Tahoma"/>
                <a:cs typeface="Tahoma"/>
              </a:rPr>
              <a:t>rendered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mappings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9247" y="2314447"/>
              <a:ext cx="2983992" cy="1962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6644" y="2412305"/>
              <a:ext cx="2690336" cy="166807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7693" y="87279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83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1239" y="5645403"/>
            <a:ext cx="2052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mm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93063" y="6168135"/>
            <a:ext cx="3228340" cy="1447800"/>
            <a:chOff x="893063" y="6168135"/>
            <a:chExt cx="3228340" cy="14478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063" y="6168135"/>
              <a:ext cx="3227831" cy="1447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561" y="6266294"/>
              <a:ext cx="2934398" cy="115187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70070" y="6006591"/>
            <a:ext cx="5522595" cy="2375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159760" marR="5080" indent="-171450" algn="just">
              <a:lnSpc>
                <a:spcPct val="98800"/>
              </a:lnSpc>
              <a:spcBef>
                <a:spcPts val="114"/>
              </a:spcBef>
              <a:buFont typeface="Arial MT"/>
              <a:buChar char="•"/>
              <a:tabLst>
                <a:tab pos="3193415" algn="l"/>
              </a:tabLst>
            </a:pPr>
            <a:r>
              <a:rPr dirty="0"/>
              <a:t>	</a:t>
            </a:r>
            <a:r>
              <a:rPr sz="1100" spc="-65" dirty="0">
                <a:latin typeface="Tahoma"/>
                <a:cs typeface="Tahoma"/>
              </a:rPr>
              <a:t>cq.authoring.pagemodel.messaging </a:t>
            </a:r>
            <a:r>
              <a:rPr sz="1100" spc="-40" dirty="0">
                <a:latin typeface="Tahoma"/>
                <a:cs typeface="Tahoma"/>
              </a:rPr>
              <a:t>client 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ssa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  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a  </a:t>
            </a:r>
            <a:r>
              <a:rPr sz="1100" spc="-55" dirty="0">
                <a:latin typeface="Tahoma"/>
                <a:cs typeface="Tahoma"/>
              </a:rPr>
              <a:t>type</a:t>
            </a:r>
            <a:endParaRPr sz="1100">
              <a:latin typeface="Tahoma"/>
              <a:cs typeface="Tahoma"/>
            </a:endParaRPr>
          </a:p>
          <a:p>
            <a:pPr marL="3159760" marR="46990" indent="-171450">
              <a:lnSpc>
                <a:spcPct val="101200"/>
              </a:lnSpc>
              <a:spcBef>
                <a:spcPts val="560"/>
              </a:spcBef>
              <a:buFont typeface="Arial MT"/>
              <a:buChar char="•"/>
              <a:tabLst>
                <a:tab pos="3160395" algn="l"/>
              </a:tabLst>
            </a:pPr>
            <a:r>
              <a:rPr sz="1100" spc="-50" dirty="0">
                <a:latin typeface="Tahoma"/>
                <a:cs typeface="Tahoma"/>
              </a:rPr>
              <a:t>When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communication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type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T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75" dirty="0">
                <a:latin typeface="Tahoma"/>
                <a:cs typeface="Tahoma"/>
              </a:rPr>
              <a:t>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0" dirty="0">
                <a:latin typeface="Tahoma"/>
                <a:cs typeface="Tahoma"/>
              </a:rPr>
              <a:t>a  </a:t>
            </a:r>
            <a:r>
              <a:rPr sz="1100" spc="-55" dirty="0">
                <a:latin typeface="Tahoma"/>
                <a:cs typeface="Tahoma"/>
              </a:rPr>
              <a:t>component.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ahoma"/>
              <a:cs typeface="Tahoma"/>
            </a:endParaRPr>
          </a:p>
          <a:p>
            <a:pPr marL="149860" marR="201295" indent="-137795">
              <a:lnSpc>
                <a:spcPts val="1300"/>
              </a:lnSpc>
              <a:buFont typeface="Arial MT"/>
              <a:buChar char="•"/>
              <a:tabLst>
                <a:tab pos="150495" algn="l"/>
              </a:tabLst>
            </a:pPr>
            <a:r>
              <a:rPr sz="1100" spc="-60" dirty="0">
                <a:latin typeface="Tahoma"/>
                <a:cs typeface="Tahoma"/>
              </a:rPr>
              <a:t>After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update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occurs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editor,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representation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updated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sent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Model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library</a:t>
            </a:r>
            <a:endParaRPr sz="1100">
              <a:latin typeface="Tahoma"/>
              <a:cs typeface="Tahoma"/>
            </a:endParaRPr>
          </a:p>
          <a:p>
            <a:pPr marL="149860" indent="-13779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150495" algn="l"/>
              </a:tabLst>
            </a:pP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Model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informs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updates</a:t>
            </a:r>
            <a:r>
              <a:rPr sz="1000" spc="-7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855" y="4435347"/>
            <a:ext cx="901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84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50335" y="1744472"/>
            <a:ext cx="3484245" cy="1993900"/>
            <a:chOff x="3450335" y="1744472"/>
            <a:chExt cx="3484245" cy="19939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335" y="1744472"/>
              <a:ext cx="3483864" cy="19933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8665" y="1843087"/>
              <a:ext cx="3239482" cy="16981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43939" y="1352804"/>
            <a:ext cx="5398135" cy="280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Flow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Interaction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Between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ahoma"/>
              <a:cs typeface="Tahoma"/>
            </a:endParaRPr>
          </a:p>
          <a:p>
            <a:pPr marL="268605" indent="-13843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9240" algn="l"/>
              </a:tabLst>
            </a:pP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268605" marR="3240405" indent="-137795">
              <a:lnSpc>
                <a:spcPct val="105400"/>
              </a:lnSpc>
              <a:spcBef>
                <a:spcPts val="215"/>
              </a:spcBef>
              <a:buFont typeface="Arial MT"/>
              <a:buChar char="•"/>
              <a:tabLst>
                <a:tab pos="26924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cat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J</a:t>
            </a:r>
            <a:r>
              <a:rPr sz="1100" spc="-14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2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268605" marR="3225800" indent="-137795">
              <a:lnSpc>
                <a:spcPct val="101800"/>
              </a:lnSpc>
              <a:spcBef>
                <a:spcPts val="265"/>
              </a:spcBef>
              <a:buFont typeface="Arial MT"/>
              <a:buChar char="•"/>
              <a:tabLst>
                <a:tab pos="269240" algn="l"/>
              </a:tabLst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a  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fr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ss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  <a:p>
            <a:pPr marL="268605" marR="3143250" indent="-137795">
              <a:lnSpc>
                <a:spcPct val="102699"/>
              </a:lnSpc>
              <a:spcBef>
                <a:spcPts val="250"/>
              </a:spcBef>
              <a:buFont typeface="Arial MT"/>
              <a:buChar char="•"/>
              <a:tabLst>
                <a:tab pos="269240" algn="l"/>
              </a:tabLst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220345" marR="5080">
              <a:lnSpc>
                <a:spcPts val="1420"/>
              </a:lnSpc>
              <a:spcBef>
                <a:spcPts val="844"/>
              </a:spcBef>
            </a:pPr>
            <a:r>
              <a:rPr sz="1200" spc="-55" dirty="0">
                <a:latin typeface="Tahoma"/>
                <a:cs typeface="Tahoma"/>
              </a:rPr>
              <a:t>Editor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does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not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alter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access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DOM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structure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page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authored,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rather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provides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latest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page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model</a:t>
            </a:r>
            <a:r>
              <a:rPr sz="900" spc="-50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7693" y="8727947"/>
            <a:ext cx="882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85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2087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ite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9782" y="5446776"/>
            <a:ext cx="67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872" y="6152895"/>
              <a:ext cx="4434840" cy="2395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1830" y="6249633"/>
              <a:ext cx="4140196" cy="21018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5712" y="44353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86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547360" cy="251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endParaRPr sz="1400">
              <a:latin typeface="Tahoma"/>
              <a:cs typeface="Tahoma"/>
            </a:endParaRPr>
          </a:p>
          <a:p>
            <a:pPr marL="8890">
              <a:lnSpc>
                <a:spcPct val="100000"/>
              </a:lnSpc>
              <a:spcBef>
                <a:spcPts val="1210"/>
              </a:spcBef>
            </a:pPr>
            <a:r>
              <a:rPr sz="1100" i="1" spc="-75" dirty="0">
                <a:latin typeface="Trebuchet MS"/>
                <a:cs typeface="Trebuchet MS"/>
              </a:rPr>
              <a:t>Index.js</a:t>
            </a:r>
            <a:r>
              <a:rPr sz="1100" i="1" spc="-45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entry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point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initiates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connection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</a:t>
            </a:r>
            <a:r>
              <a:rPr sz="1100" spc="-85" dirty="0">
                <a:latin typeface="Tahoma"/>
                <a:cs typeface="Tahoma"/>
              </a:rPr>
              <a:t> CSS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DOM</a:t>
            </a:r>
            <a:endParaRPr sz="1100">
              <a:latin typeface="Tahoma"/>
              <a:cs typeface="Tahoma"/>
            </a:endParaRPr>
          </a:p>
          <a:p>
            <a:pPr marL="29400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4640" algn="l"/>
              </a:tabLst>
            </a:pPr>
            <a:r>
              <a:rPr sz="1100" spc="-55" dirty="0">
                <a:latin typeface="Tahoma"/>
                <a:cs typeface="Tahoma"/>
              </a:rPr>
              <a:t>Initializes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connection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app</a:t>
            </a:r>
            <a:endParaRPr sz="1100">
              <a:latin typeface="Tahoma"/>
              <a:cs typeface="Tahoma"/>
            </a:endParaRPr>
          </a:p>
          <a:p>
            <a:pPr marL="294005" marR="5080" indent="-172085">
              <a:lnSpc>
                <a:spcPct val="103600"/>
              </a:lnSpc>
              <a:spcBef>
                <a:spcPts val="520"/>
              </a:spcBef>
              <a:buFont typeface="Arial MT"/>
              <a:buChar char="•"/>
              <a:tabLst>
                <a:tab pos="294640" algn="l"/>
              </a:tabLst>
            </a:pPr>
            <a:r>
              <a:rPr sz="1100" spc="-35" dirty="0">
                <a:latin typeface="Tahoma"/>
                <a:cs typeface="Tahoma"/>
              </a:rPr>
              <a:t>ModelManager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JS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SDK.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responsible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calling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injecting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pageModel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050">
              <a:latin typeface="Tahoma"/>
              <a:cs typeface="Tahoma"/>
            </a:endParaRPr>
          </a:p>
          <a:p>
            <a:pPr marL="8890">
              <a:lnSpc>
                <a:spcPct val="100000"/>
              </a:lnSpc>
            </a:pPr>
            <a:r>
              <a:rPr sz="1100" i="1" spc="-80" dirty="0">
                <a:latin typeface="Trebuchet MS"/>
                <a:cs typeface="Trebuchet MS"/>
              </a:rPr>
              <a:t>App.js</a:t>
            </a:r>
            <a:r>
              <a:rPr sz="1100" i="1" spc="-4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ahoma"/>
                <a:cs typeface="Tahoma"/>
              </a:rPr>
              <a:t>handles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view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generation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inclusion:</a:t>
            </a:r>
            <a:endParaRPr sz="1100">
              <a:latin typeface="Tahoma"/>
              <a:cs typeface="Tahoma"/>
            </a:endParaRPr>
          </a:p>
          <a:p>
            <a:pPr marL="29400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4640" algn="l"/>
              </a:tabLst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9400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464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ai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9400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94640" algn="l"/>
              </a:tabLst>
            </a:pPr>
            <a:r>
              <a:rPr sz="1100" spc="-65" dirty="0">
                <a:latin typeface="Tahoma"/>
                <a:cs typeface="Tahoma"/>
              </a:rPr>
              <a:t>Extends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React’s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class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define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9293" y="8727947"/>
            <a:ext cx="85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87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35416"/>
            <a:ext cx="553339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Integrate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Editor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JS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SDK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50" b="1" i="1" spc="-265" dirty="0">
                <a:solidFill>
                  <a:srgbClr val="FF0000"/>
                </a:solidFill>
                <a:latin typeface="Verdana"/>
                <a:cs typeface="Verdana"/>
              </a:rPr>
              <a:t>react-app/src/index.js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163" y="5446776"/>
            <a:ext cx="62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5" dirty="0"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74812" y="5960224"/>
            <a:ext cx="4943475" cy="2680970"/>
            <a:chOff x="1474812" y="5960224"/>
            <a:chExt cx="4943475" cy="268097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812" y="5960224"/>
              <a:ext cx="3428159" cy="268066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05332" y="6841414"/>
              <a:ext cx="2005330" cy="1143000"/>
            </a:xfrm>
            <a:custGeom>
              <a:avLst/>
              <a:gdLst/>
              <a:ahLst/>
              <a:cxnLst/>
              <a:rect l="l" t="t" r="r" b="b"/>
              <a:pathLst>
                <a:path w="2005329" h="1143000">
                  <a:moveTo>
                    <a:pt x="2004987" y="0"/>
                  </a:moveTo>
                  <a:lnTo>
                    <a:pt x="696302" y="0"/>
                  </a:lnTo>
                  <a:lnTo>
                    <a:pt x="696302" y="276402"/>
                  </a:lnTo>
                  <a:lnTo>
                    <a:pt x="914412" y="276402"/>
                  </a:lnTo>
                  <a:lnTo>
                    <a:pt x="0" y="1142657"/>
                  </a:lnTo>
                  <a:lnTo>
                    <a:pt x="1241590" y="276402"/>
                  </a:lnTo>
                  <a:lnTo>
                    <a:pt x="2004987" y="276402"/>
                  </a:lnTo>
                  <a:lnTo>
                    <a:pt x="200498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04804" y="6841414"/>
              <a:ext cx="2006600" cy="1143635"/>
            </a:xfrm>
            <a:custGeom>
              <a:avLst/>
              <a:gdLst/>
              <a:ahLst/>
              <a:cxnLst/>
              <a:rect l="l" t="t" r="r" b="b"/>
              <a:pathLst>
                <a:path w="2006600" h="1143634">
                  <a:moveTo>
                    <a:pt x="696830" y="0"/>
                  </a:moveTo>
                  <a:lnTo>
                    <a:pt x="915111" y="0"/>
                  </a:lnTo>
                  <a:lnTo>
                    <a:pt x="1242532" y="0"/>
                  </a:lnTo>
                  <a:lnTo>
                    <a:pt x="2006513" y="0"/>
                  </a:lnTo>
                  <a:lnTo>
                    <a:pt x="2006513" y="161357"/>
                  </a:lnTo>
                  <a:lnTo>
                    <a:pt x="2006513" y="230510"/>
                  </a:lnTo>
                  <a:lnTo>
                    <a:pt x="2006513" y="276613"/>
                  </a:lnTo>
                  <a:lnTo>
                    <a:pt x="1242532" y="276613"/>
                  </a:lnTo>
                  <a:lnTo>
                    <a:pt x="0" y="1143521"/>
                  </a:lnTo>
                  <a:lnTo>
                    <a:pt x="915111" y="276613"/>
                  </a:lnTo>
                  <a:lnTo>
                    <a:pt x="696830" y="276613"/>
                  </a:lnTo>
                  <a:lnTo>
                    <a:pt x="696830" y="230510"/>
                  </a:lnTo>
                  <a:lnTo>
                    <a:pt x="696830" y="161357"/>
                  </a:lnTo>
                  <a:lnTo>
                    <a:pt x="69683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1771" y="6434049"/>
              <a:ext cx="1798955" cy="683895"/>
            </a:xfrm>
            <a:custGeom>
              <a:avLst/>
              <a:gdLst/>
              <a:ahLst/>
              <a:cxnLst/>
              <a:rect l="l" t="t" r="r" b="b"/>
              <a:pathLst>
                <a:path w="1798954" h="683895">
                  <a:moveTo>
                    <a:pt x="0" y="0"/>
                  </a:moveTo>
                  <a:lnTo>
                    <a:pt x="707974" y="407365"/>
                  </a:lnTo>
                  <a:lnTo>
                    <a:pt x="489864" y="407365"/>
                  </a:lnTo>
                  <a:lnTo>
                    <a:pt x="489864" y="683768"/>
                  </a:lnTo>
                  <a:lnTo>
                    <a:pt x="1798548" y="683768"/>
                  </a:lnTo>
                  <a:lnTo>
                    <a:pt x="1798548" y="407365"/>
                  </a:lnTo>
                  <a:lnTo>
                    <a:pt x="1035151" y="407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11395" y="6433745"/>
              <a:ext cx="1800225" cy="684530"/>
            </a:xfrm>
            <a:custGeom>
              <a:avLst/>
              <a:gdLst/>
              <a:ahLst/>
              <a:cxnLst/>
              <a:rect l="l" t="t" r="r" b="b"/>
              <a:pathLst>
                <a:path w="1800225" h="684529">
                  <a:moveTo>
                    <a:pt x="490240" y="407669"/>
                  </a:moveTo>
                  <a:lnTo>
                    <a:pt x="708520" y="407669"/>
                  </a:lnTo>
                  <a:lnTo>
                    <a:pt x="0" y="0"/>
                  </a:lnTo>
                  <a:lnTo>
                    <a:pt x="1035941" y="407669"/>
                  </a:lnTo>
                  <a:lnTo>
                    <a:pt x="1799923" y="407669"/>
                  </a:lnTo>
                  <a:lnTo>
                    <a:pt x="1799923" y="453772"/>
                  </a:lnTo>
                  <a:lnTo>
                    <a:pt x="1799923" y="522924"/>
                  </a:lnTo>
                  <a:lnTo>
                    <a:pt x="1799923" y="684282"/>
                  </a:lnTo>
                  <a:lnTo>
                    <a:pt x="1035941" y="684282"/>
                  </a:lnTo>
                  <a:lnTo>
                    <a:pt x="708520" y="684282"/>
                  </a:lnTo>
                  <a:lnTo>
                    <a:pt x="490240" y="684282"/>
                  </a:lnTo>
                  <a:lnTo>
                    <a:pt x="490240" y="522924"/>
                  </a:lnTo>
                  <a:lnTo>
                    <a:pt x="490240" y="453772"/>
                  </a:lnTo>
                  <a:lnTo>
                    <a:pt x="490240" y="40766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82550" y="6841414"/>
              <a:ext cx="2527935" cy="478155"/>
            </a:xfrm>
            <a:custGeom>
              <a:avLst/>
              <a:gdLst/>
              <a:ahLst/>
              <a:cxnLst/>
              <a:rect l="l" t="t" r="r" b="b"/>
              <a:pathLst>
                <a:path w="2527935" h="478154">
                  <a:moveTo>
                    <a:pt x="2527769" y="0"/>
                  </a:moveTo>
                  <a:lnTo>
                    <a:pt x="1219085" y="0"/>
                  </a:lnTo>
                  <a:lnTo>
                    <a:pt x="1219085" y="161239"/>
                  </a:lnTo>
                  <a:lnTo>
                    <a:pt x="0" y="478104"/>
                  </a:lnTo>
                  <a:lnTo>
                    <a:pt x="1219085" y="230339"/>
                  </a:lnTo>
                  <a:lnTo>
                    <a:pt x="1219085" y="276402"/>
                  </a:lnTo>
                  <a:lnTo>
                    <a:pt x="2527769" y="276402"/>
                  </a:lnTo>
                  <a:lnTo>
                    <a:pt x="252776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81626" y="6841414"/>
              <a:ext cx="2529840" cy="478790"/>
            </a:xfrm>
            <a:custGeom>
              <a:avLst/>
              <a:gdLst/>
              <a:ahLst/>
              <a:cxnLst/>
              <a:rect l="l" t="t" r="r" b="b"/>
              <a:pathLst>
                <a:path w="2529840" h="478790">
                  <a:moveTo>
                    <a:pt x="1220009" y="0"/>
                  </a:moveTo>
                  <a:lnTo>
                    <a:pt x="1438289" y="0"/>
                  </a:lnTo>
                  <a:lnTo>
                    <a:pt x="1765710" y="0"/>
                  </a:lnTo>
                  <a:lnTo>
                    <a:pt x="2529692" y="0"/>
                  </a:lnTo>
                  <a:lnTo>
                    <a:pt x="2529692" y="161357"/>
                  </a:lnTo>
                  <a:lnTo>
                    <a:pt x="2529692" y="230510"/>
                  </a:lnTo>
                  <a:lnTo>
                    <a:pt x="2529692" y="276613"/>
                  </a:lnTo>
                  <a:lnTo>
                    <a:pt x="1765710" y="276613"/>
                  </a:lnTo>
                  <a:lnTo>
                    <a:pt x="1438289" y="276613"/>
                  </a:lnTo>
                  <a:lnTo>
                    <a:pt x="1220009" y="276613"/>
                  </a:lnTo>
                  <a:lnTo>
                    <a:pt x="1220009" y="230510"/>
                  </a:lnTo>
                  <a:lnTo>
                    <a:pt x="0" y="478469"/>
                  </a:lnTo>
                  <a:lnTo>
                    <a:pt x="1220009" y="161357"/>
                  </a:lnTo>
                  <a:lnTo>
                    <a:pt x="1220009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47355" y="6830567"/>
            <a:ext cx="101028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60" dirty="0">
                <a:latin typeface="Tahoma"/>
                <a:cs typeface="Tahoma"/>
              </a:rPr>
              <a:t>I</a:t>
            </a:r>
            <a:r>
              <a:rPr sz="900" spc="-85" dirty="0">
                <a:latin typeface="Tahoma"/>
                <a:cs typeface="Tahoma"/>
              </a:rPr>
              <a:t>n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ti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z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pp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th  </a:t>
            </a:r>
            <a:r>
              <a:rPr sz="900" spc="-35" dirty="0">
                <a:latin typeface="Tahoma"/>
                <a:cs typeface="Tahoma"/>
              </a:rPr>
              <a:t>AE</a:t>
            </a:r>
            <a:r>
              <a:rPr sz="900" spc="5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14" dirty="0">
                <a:latin typeface="Tahoma"/>
                <a:cs typeface="Tahoma"/>
              </a:rPr>
              <a:t>J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45" dirty="0">
                <a:latin typeface="Tahoma"/>
                <a:cs typeface="Tahoma"/>
              </a:rPr>
              <a:t>M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20" dirty="0">
                <a:latin typeface="Tahoma"/>
                <a:cs typeface="Tahoma"/>
              </a:rPr>
              <a:t>el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474" y="44353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99283" y="1731349"/>
            <a:ext cx="4889500" cy="2145030"/>
            <a:chOff x="1899283" y="1731349"/>
            <a:chExt cx="4889500" cy="21450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206" y="2051989"/>
              <a:ext cx="3306756" cy="18176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01823" y="2049605"/>
              <a:ext cx="3314065" cy="1824355"/>
            </a:xfrm>
            <a:custGeom>
              <a:avLst/>
              <a:gdLst/>
              <a:ahLst/>
              <a:cxnLst/>
              <a:rect l="l" t="t" r="r" b="b"/>
              <a:pathLst>
                <a:path w="3314065" h="1824354">
                  <a:moveTo>
                    <a:pt x="0" y="0"/>
                  </a:moveTo>
                  <a:lnTo>
                    <a:pt x="3314042" y="0"/>
                  </a:lnTo>
                  <a:lnTo>
                    <a:pt x="3314042" y="1823807"/>
                  </a:lnTo>
                  <a:lnTo>
                    <a:pt x="0" y="1823807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84643" y="1738016"/>
              <a:ext cx="2595880" cy="516890"/>
            </a:xfrm>
            <a:custGeom>
              <a:avLst/>
              <a:gdLst/>
              <a:ahLst/>
              <a:cxnLst/>
              <a:rect l="l" t="t" r="r" b="b"/>
              <a:pathLst>
                <a:path w="2595879" h="516889">
                  <a:moveTo>
                    <a:pt x="2595613" y="0"/>
                  </a:moveTo>
                  <a:lnTo>
                    <a:pt x="497687" y="0"/>
                  </a:lnTo>
                  <a:lnTo>
                    <a:pt x="497687" y="314007"/>
                  </a:lnTo>
                  <a:lnTo>
                    <a:pt x="847343" y="314007"/>
                  </a:lnTo>
                  <a:lnTo>
                    <a:pt x="0" y="516851"/>
                  </a:lnTo>
                  <a:lnTo>
                    <a:pt x="1371815" y="314007"/>
                  </a:lnTo>
                  <a:lnTo>
                    <a:pt x="2595613" y="314007"/>
                  </a:lnTo>
                  <a:lnTo>
                    <a:pt x="25956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84263" y="1738016"/>
              <a:ext cx="2597785" cy="517525"/>
            </a:xfrm>
            <a:custGeom>
              <a:avLst/>
              <a:gdLst/>
              <a:ahLst/>
              <a:cxnLst/>
              <a:rect l="l" t="t" r="r" b="b"/>
              <a:pathLst>
                <a:path w="2597784" h="517525">
                  <a:moveTo>
                    <a:pt x="498067" y="0"/>
                  </a:moveTo>
                  <a:lnTo>
                    <a:pt x="847986" y="0"/>
                  </a:lnTo>
                  <a:lnTo>
                    <a:pt x="1372865" y="0"/>
                  </a:lnTo>
                  <a:lnTo>
                    <a:pt x="2597582" y="0"/>
                  </a:lnTo>
                  <a:lnTo>
                    <a:pt x="2597582" y="183308"/>
                  </a:lnTo>
                  <a:lnTo>
                    <a:pt x="2597582" y="261870"/>
                  </a:lnTo>
                  <a:lnTo>
                    <a:pt x="2597582" y="314243"/>
                  </a:lnTo>
                  <a:lnTo>
                    <a:pt x="1372865" y="314243"/>
                  </a:lnTo>
                  <a:lnTo>
                    <a:pt x="0" y="517238"/>
                  </a:lnTo>
                  <a:lnTo>
                    <a:pt x="847986" y="314243"/>
                  </a:lnTo>
                  <a:lnTo>
                    <a:pt x="498067" y="314243"/>
                  </a:lnTo>
                  <a:lnTo>
                    <a:pt x="498067" y="261870"/>
                  </a:lnTo>
                  <a:lnTo>
                    <a:pt x="498067" y="183308"/>
                  </a:lnTo>
                  <a:lnTo>
                    <a:pt x="49806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3939" y="1342817"/>
            <a:ext cx="5581015" cy="706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Integrate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Editor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JS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SDK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50" b="1" i="1" spc="-270" dirty="0">
                <a:solidFill>
                  <a:srgbClr val="FF0000"/>
                </a:solidFill>
                <a:latin typeface="Verdana"/>
                <a:cs typeface="Verdana"/>
              </a:rPr>
              <a:t>react-app/src/App.js</a:t>
            </a:r>
            <a:endParaRPr sz="1450">
              <a:latin typeface="Verdana"/>
              <a:cs typeface="Verdana"/>
            </a:endParaRPr>
          </a:p>
          <a:p>
            <a:pPr marL="3683635">
              <a:lnSpc>
                <a:spcPts val="1120"/>
              </a:lnSpc>
              <a:spcBef>
                <a:spcPts val="1355"/>
              </a:spcBef>
            </a:pPr>
            <a:r>
              <a:rPr sz="950" b="1" i="1" spc="-190" dirty="0">
                <a:latin typeface="Verdana"/>
                <a:cs typeface="Verdana"/>
              </a:rPr>
              <a:t>Ap</a:t>
            </a:r>
            <a:r>
              <a:rPr sz="950" b="1" i="1" spc="-180" dirty="0">
                <a:latin typeface="Verdana"/>
                <a:cs typeface="Verdana"/>
              </a:rPr>
              <a:t>p</a:t>
            </a:r>
            <a:r>
              <a:rPr sz="950" b="1" i="1" spc="-160" dirty="0">
                <a:latin typeface="Verdana"/>
                <a:cs typeface="Verdana"/>
              </a:rPr>
              <a:t>.j</a:t>
            </a:r>
            <a:r>
              <a:rPr sz="950" b="1" i="1" spc="-204" dirty="0">
                <a:latin typeface="Verdana"/>
                <a:cs typeface="Verdana"/>
              </a:rPr>
              <a:t>s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x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en</a:t>
            </a:r>
            <a:r>
              <a:rPr sz="900" spc="-55" dirty="0">
                <a:latin typeface="Tahoma"/>
                <a:cs typeface="Tahoma"/>
              </a:rPr>
              <a:t>d</a:t>
            </a:r>
            <a:r>
              <a:rPr sz="900" spc="-4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m</a:t>
            </a:r>
            <a:endParaRPr sz="900">
              <a:latin typeface="Tahoma"/>
              <a:cs typeface="Tahoma"/>
            </a:endParaRPr>
          </a:p>
          <a:p>
            <a:pPr marL="3683635">
              <a:lnSpc>
                <a:spcPts val="1120"/>
              </a:lnSpc>
            </a:pPr>
            <a:r>
              <a:rPr sz="950" b="1" i="1" spc="-180" dirty="0">
                <a:latin typeface="Verdana"/>
                <a:cs typeface="Verdana"/>
              </a:rPr>
              <a:t>@adobe/cq-react-editable-components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62202" y="2863214"/>
            <a:ext cx="3037205" cy="803275"/>
            <a:chOff x="3262202" y="2863214"/>
            <a:chExt cx="3037205" cy="803275"/>
          </a:xfrm>
        </p:grpSpPr>
        <p:sp>
          <p:nvSpPr>
            <p:cNvPr id="16" name="object 16"/>
            <p:cNvSpPr/>
            <p:nvPr/>
          </p:nvSpPr>
          <p:spPr>
            <a:xfrm>
              <a:off x="3269955" y="2869949"/>
              <a:ext cx="3021330" cy="789305"/>
            </a:xfrm>
            <a:custGeom>
              <a:avLst/>
              <a:gdLst/>
              <a:ahLst/>
              <a:cxnLst/>
              <a:rect l="l" t="t" r="r" b="b"/>
              <a:pathLst>
                <a:path w="3021329" h="789304">
                  <a:moveTo>
                    <a:pt x="0" y="0"/>
                  </a:moveTo>
                  <a:lnTo>
                    <a:pt x="1428064" y="381863"/>
                  </a:lnTo>
                  <a:lnTo>
                    <a:pt x="1428064" y="789266"/>
                  </a:lnTo>
                  <a:lnTo>
                    <a:pt x="3021126" y="789266"/>
                  </a:lnTo>
                  <a:lnTo>
                    <a:pt x="3021126" y="90868"/>
                  </a:lnTo>
                  <a:lnTo>
                    <a:pt x="1428064" y="90868"/>
                  </a:lnTo>
                  <a:lnTo>
                    <a:pt x="1428064" y="207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68869" y="2869881"/>
              <a:ext cx="3023870" cy="789940"/>
            </a:xfrm>
            <a:custGeom>
              <a:avLst/>
              <a:gdLst/>
              <a:ahLst/>
              <a:cxnLst/>
              <a:rect l="l" t="t" r="r" b="b"/>
              <a:pathLst>
                <a:path w="3023870" h="789939">
                  <a:moveTo>
                    <a:pt x="1429149" y="90936"/>
                  </a:moveTo>
                  <a:lnTo>
                    <a:pt x="1694861" y="90936"/>
                  </a:lnTo>
                  <a:lnTo>
                    <a:pt x="2093427" y="90936"/>
                  </a:lnTo>
                  <a:lnTo>
                    <a:pt x="3023417" y="90936"/>
                  </a:lnTo>
                  <a:lnTo>
                    <a:pt x="3023417" y="207424"/>
                  </a:lnTo>
                  <a:lnTo>
                    <a:pt x="3023417" y="382156"/>
                  </a:lnTo>
                  <a:lnTo>
                    <a:pt x="3023417" y="789863"/>
                  </a:lnTo>
                  <a:lnTo>
                    <a:pt x="2093427" y="789863"/>
                  </a:lnTo>
                  <a:lnTo>
                    <a:pt x="1694861" y="789863"/>
                  </a:lnTo>
                  <a:lnTo>
                    <a:pt x="1429149" y="789863"/>
                  </a:lnTo>
                  <a:lnTo>
                    <a:pt x="1429149" y="382156"/>
                  </a:lnTo>
                  <a:lnTo>
                    <a:pt x="0" y="0"/>
                  </a:lnTo>
                  <a:lnTo>
                    <a:pt x="1429149" y="207424"/>
                  </a:lnTo>
                  <a:lnTo>
                    <a:pt x="1429149" y="9093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43739" y="2949123"/>
            <a:ext cx="1369060" cy="715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>
              <a:lnSpc>
                <a:spcPct val="96600"/>
              </a:lnSpc>
              <a:spcBef>
                <a:spcPts val="140"/>
              </a:spcBef>
            </a:pPr>
            <a:r>
              <a:rPr sz="950" b="1" i="1" spc="-175" dirty="0">
                <a:latin typeface="Verdana"/>
                <a:cs typeface="Verdana"/>
              </a:rPr>
              <a:t>re</a:t>
            </a:r>
            <a:r>
              <a:rPr sz="950" b="1" i="1" spc="-190" dirty="0">
                <a:latin typeface="Verdana"/>
                <a:cs typeface="Verdana"/>
              </a:rPr>
              <a:t>n</a:t>
            </a:r>
            <a:r>
              <a:rPr sz="950" b="1" i="1" spc="-185" dirty="0">
                <a:latin typeface="Verdana"/>
                <a:cs typeface="Verdana"/>
              </a:rPr>
              <a:t>de</a:t>
            </a:r>
            <a:r>
              <a:rPr sz="950" b="1" i="1" spc="-190" dirty="0">
                <a:latin typeface="Verdana"/>
                <a:cs typeface="Verdana"/>
              </a:rPr>
              <a:t>r(</a:t>
            </a:r>
            <a:r>
              <a:rPr sz="950" b="1" i="1" spc="-195" dirty="0">
                <a:latin typeface="Verdana"/>
                <a:cs typeface="Verdana"/>
              </a:rPr>
              <a:t>)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ti</a:t>
            </a:r>
            <a:r>
              <a:rPr sz="900" spc="-15" dirty="0">
                <a:latin typeface="Tahoma"/>
                <a:cs typeface="Tahoma"/>
              </a:rPr>
              <a:t>on  </a:t>
            </a:r>
            <a:r>
              <a:rPr sz="950" b="1" i="1" spc="-170" dirty="0">
                <a:latin typeface="Verdana"/>
                <a:cs typeface="Verdana"/>
              </a:rPr>
              <a:t>th</a:t>
            </a:r>
            <a:r>
              <a:rPr sz="950" b="1" i="1" spc="-105" dirty="0">
                <a:latin typeface="Verdana"/>
                <a:cs typeface="Verdana"/>
              </a:rPr>
              <a:t>i</a:t>
            </a:r>
            <a:r>
              <a:rPr sz="950" b="1" i="1" spc="-204" dirty="0">
                <a:latin typeface="Verdana"/>
                <a:cs typeface="Verdana"/>
              </a:rPr>
              <a:t>s</a:t>
            </a:r>
            <a:r>
              <a:rPr sz="950" b="1" i="1" spc="-160" dirty="0">
                <a:latin typeface="Verdana"/>
                <a:cs typeface="Verdana"/>
              </a:rPr>
              <a:t>.</a:t>
            </a:r>
            <a:r>
              <a:rPr sz="950" b="1" i="1" spc="-180" dirty="0">
                <a:latin typeface="Verdana"/>
                <a:cs typeface="Verdana"/>
              </a:rPr>
              <a:t>c</a:t>
            </a:r>
            <a:r>
              <a:rPr sz="950" b="1" i="1" spc="-190" dirty="0">
                <a:latin typeface="Verdana"/>
                <a:cs typeface="Verdana"/>
              </a:rPr>
              <a:t>h</a:t>
            </a:r>
            <a:r>
              <a:rPr sz="950" b="1" i="1" spc="-105" dirty="0">
                <a:latin typeface="Verdana"/>
                <a:cs typeface="Verdana"/>
              </a:rPr>
              <a:t>i</a:t>
            </a:r>
            <a:r>
              <a:rPr sz="950" b="1" i="1" spc="-95" dirty="0">
                <a:latin typeface="Verdana"/>
                <a:cs typeface="Verdana"/>
              </a:rPr>
              <a:t>l</a:t>
            </a:r>
            <a:r>
              <a:rPr sz="950" b="1" i="1" spc="-185" dirty="0">
                <a:latin typeface="Verdana"/>
                <a:cs typeface="Verdana"/>
              </a:rPr>
              <a:t>d</a:t>
            </a:r>
            <a:r>
              <a:rPr sz="950" b="1" i="1" spc="-195" dirty="0">
                <a:latin typeface="Verdana"/>
                <a:cs typeface="Verdana"/>
              </a:rPr>
              <a:t>C</a:t>
            </a:r>
            <a:r>
              <a:rPr sz="950" b="1" i="1" spc="-165" dirty="0">
                <a:latin typeface="Verdana"/>
                <a:cs typeface="Verdana"/>
              </a:rPr>
              <a:t>o</a:t>
            </a:r>
            <a:r>
              <a:rPr sz="950" b="1" i="1" spc="-250" dirty="0">
                <a:latin typeface="Verdana"/>
                <a:cs typeface="Verdana"/>
              </a:rPr>
              <a:t>m</a:t>
            </a:r>
            <a:r>
              <a:rPr sz="950" b="1" i="1" spc="-180" dirty="0">
                <a:latin typeface="Verdana"/>
                <a:cs typeface="Verdana"/>
              </a:rPr>
              <a:t>pone</a:t>
            </a:r>
            <a:r>
              <a:rPr sz="950" b="1" i="1" spc="-185" dirty="0">
                <a:latin typeface="Verdana"/>
                <a:cs typeface="Verdana"/>
              </a:rPr>
              <a:t>nt</a:t>
            </a:r>
            <a:r>
              <a:rPr sz="950" b="1" i="1" spc="-180" dirty="0">
                <a:latin typeface="Verdana"/>
                <a:cs typeface="Verdana"/>
              </a:rPr>
              <a:t>s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20" dirty="0">
                <a:latin typeface="Tahoma"/>
                <a:cs typeface="Tahoma"/>
              </a:rPr>
              <a:t>d  </a:t>
            </a:r>
            <a:r>
              <a:rPr sz="950" b="1" i="1" spc="-170" dirty="0">
                <a:latin typeface="Verdana"/>
                <a:cs typeface="Verdana"/>
              </a:rPr>
              <a:t>th</a:t>
            </a:r>
            <a:r>
              <a:rPr sz="950" b="1" i="1" spc="-105" dirty="0">
                <a:latin typeface="Verdana"/>
                <a:cs typeface="Verdana"/>
              </a:rPr>
              <a:t>i</a:t>
            </a:r>
            <a:r>
              <a:rPr sz="950" b="1" i="1" spc="-204" dirty="0">
                <a:latin typeface="Verdana"/>
                <a:cs typeface="Verdana"/>
              </a:rPr>
              <a:t>s</a:t>
            </a:r>
            <a:r>
              <a:rPr sz="950" b="1" i="1" spc="-160" dirty="0">
                <a:latin typeface="Verdana"/>
                <a:cs typeface="Verdana"/>
              </a:rPr>
              <a:t>.</a:t>
            </a:r>
            <a:r>
              <a:rPr sz="950" b="1" i="1" spc="-180" dirty="0">
                <a:latin typeface="Verdana"/>
                <a:cs typeface="Verdana"/>
              </a:rPr>
              <a:t>c</a:t>
            </a:r>
            <a:r>
              <a:rPr sz="950" b="1" i="1" spc="-190" dirty="0">
                <a:latin typeface="Verdana"/>
                <a:cs typeface="Verdana"/>
              </a:rPr>
              <a:t>h</a:t>
            </a:r>
            <a:r>
              <a:rPr sz="950" b="1" i="1" spc="-105" dirty="0">
                <a:latin typeface="Verdana"/>
                <a:cs typeface="Verdana"/>
              </a:rPr>
              <a:t>i</a:t>
            </a:r>
            <a:r>
              <a:rPr sz="950" b="1" i="1" spc="-95" dirty="0">
                <a:latin typeface="Verdana"/>
                <a:cs typeface="Verdana"/>
              </a:rPr>
              <a:t>l</a:t>
            </a:r>
            <a:r>
              <a:rPr sz="950" b="1" i="1" spc="-185" dirty="0">
                <a:latin typeface="Verdana"/>
                <a:cs typeface="Verdana"/>
              </a:rPr>
              <a:t>d</a:t>
            </a:r>
            <a:r>
              <a:rPr sz="950" b="1" i="1" spc="-190" dirty="0">
                <a:latin typeface="Verdana"/>
                <a:cs typeface="Verdana"/>
              </a:rPr>
              <a:t>P</a:t>
            </a:r>
            <a:r>
              <a:rPr sz="950" b="1" i="1" spc="-204" dirty="0">
                <a:latin typeface="Verdana"/>
                <a:cs typeface="Verdana"/>
              </a:rPr>
              <a:t>ag</a:t>
            </a:r>
            <a:r>
              <a:rPr sz="950" b="1" i="1" spc="-185" dirty="0">
                <a:latin typeface="Verdana"/>
                <a:cs typeface="Verdana"/>
              </a:rPr>
              <a:t>e</a:t>
            </a:r>
            <a:r>
              <a:rPr sz="950" b="1" i="1" spc="-204" dirty="0">
                <a:latin typeface="Verdana"/>
                <a:cs typeface="Verdana"/>
              </a:rPr>
              <a:t>s</a:t>
            </a:r>
            <a:r>
              <a:rPr sz="950" b="1" i="1" spc="-120" dirty="0">
                <a:latin typeface="Verdana"/>
                <a:cs typeface="Verdana"/>
              </a:rPr>
              <a:t> 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u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ea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t  </a:t>
            </a:r>
            <a:r>
              <a:rPr sz="900" spc="-30" dirty="0">
                <a:latin typeface="Tahoma"/>
                <a:cs typeface="Tahoma"/>
              </a:rPr>
              <a:t>co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14" dirty="0">
                <a:latin typeface="Tahoma"/>
                <a:cs typeface="Tahoma"/>
              </a:rPr>
              <a:t>J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dirty="0">
                <a:latin typeface="Tahoma"/>
                <a:cs typeface="Tahoma"/>
              </a:rPr>
              <a:t>N  </a:t>
            </a:r>
            <a:r>
              <a:rPr sz="900" spc="-20" dirty="0">
                <a:latin typeface="Tahoma"/>
                <a:cs typeface="Tahoma"/>
              </a:rPr>
              <a:t>model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2" name="object 22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6093" y="8727947"/>
            <a:ext cx="91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89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7401" y="5407261"/>
            <a:ext cx="5701665" cy="24326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30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  <a:spcBef>
                <a:spcPts val="484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ComponentMapping</a:t>
            </a:r>
            <a:endParaRPr sz="1400">
              <a:latin typeface="Tahoma"/>
              <a:cs typeface="Tahoma"/>
            </a:endParaRPr>
          </a:p>
          <a:p>
            <a:pPr marL="206375" marR="3456940">
              <a:lnSpc>
                <a:spcPct val="160000"/>
              </a:lnSpc>
              <a:spcBef>
                <a:spcPts val="370"/>
              </a:spcBef>
            </a:pP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80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  <a:spcBef>
                <a:spcPts val="770"/>
              </a:spcBef>
            </a:pP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way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front-end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resource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types:</a:t>
            </a:r>
            <a:endParaRPr sz="1100">
              <a:latin typeface="Tahoma"/>
              <a:cs typeface="Tahoma"/>
            </a:endParaRPr>
          </a:p>
          <a:p>
            <a:pPr marL="49212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92759" algn="l"/>
              </a:tabLst>
            </a:pPr>
            <a:r>
              <a:rPr sz="1100" spc="-55" dirty="0">
                <a:latin typeface="Tahoma"/>
                <a:cs typeface="Tahoma"/>
              </a:rPr>
              <a:t>Enables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dynamic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resolution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parsing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492125" indent="-17208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492759" algn="l"/>
              </a:tabLst>
            </a:pPr>
            <a:r>
              <a:rPr sz="1100" spc="-60" dirty="0">
                <a:latin typeface="Tahoma"/>
                <a:cs typeface="Tahoma"/>
              </a:rPr>
              <a:t>Each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present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:type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field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exposes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endParaRPr sz="1200">
              <a:latin typeface="Tahoma"/>
              <a:cs typeface="Tahoma"/>
            </a:endParaRPr>
          </a:p>
          <a:p>
            <a:pPr marL="492125">
              <a:lnSpc>
                <a:spcPct val="100000"/>
              </a:lnSpc>
              <a:spcBef>
                <a:spcPts val="55"/>
              </a:spcBef>
            </a:pP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06375" marR="414020">
              <a:lnSpc>
                <a:spcPts val="1300"/>
              </a:lnSpc>
              <a:spcBef>
                <a:spcPts val="850"/>
              </a:spcBef>
            </a:pPr>
            <a:r>
              <a:rPr sz="1100" spc="-50" dirty="0">
                <a:latin typeface="Tahoma"/>
                <a:cs typeface="Tahoma"/>
              </a:rPr>
              <a:t>Front-end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render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itself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fragment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received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underlying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89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5331" y="4435347"/>
            <a:ext cx="92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90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38820" y="1744376"/>
            <a:ext cx="3316604" cy="2332990"/>
            <a:chOff x="1638820" y="1744376"/>
            <a:chExt cx="3316604" cy="23329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748" y="1749299"/>
              <a:ext cx="3304080" cy="23212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41360" y="1746916"/>
              <a:ext cx="3311525" cy="2327910"/>
            </a:xfrm>
            <a:custGeom>
              <a:avLst/>
              <a:gdLst/>
              <a:ahLst/>
              <a:cxnLst/>
              <a:rect l="l" t="t" r="r" b="b"/>
              <a:pathLst>
                <a:path w="3311525" h="2327910">
                  <a:moveTo>
                    <a:pt x="0" y="0"/>
                  </a:moveTo>
                  <a:lnTo>
                    <a:pt x="3311362" y="0"/>
                  </a:lnTo>
                  <a:lnTo>
                    <a:pt x="3311362" y="2327786"/>
                  </a:lnTo>
                  <a:lnTo>
                    <a:pt x="0" y="2327786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7799" y="1111269"/>
            <a:ext cx="5322570" cy="4660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900" spc="-20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  <a:p>
            <a:pPr marL="205740">
              <a:lnSpc>
                <a:spcPct val="100000"/>
              </a:lnSpc>
              <a:spcBef>
                <a:spcPts val="490"/>
              </a:spcBef>
            </a:pPr>
            <a:r>
              <a:rPr sz="1300" b="1" spc="-155" dirty="0">
                <a:solidFill>
                  <a:srgbClr val="FF0000"/>
                </a:solidFill>
                <a:latin typeface="Tahoma"/>
                <a:cs typeface="Tahoma"/>
              </a:rPr>
              <a:t>Integrate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14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0000"/>
                </a:solidFill>
                <a:latin typeface="Tahoma"/>
                <a:cs typeface="Tahoma"/>
              </a:rPr>
              <a:t>SPA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14" dirty="0">
                <a:solidFill>
                  <a:srgbClr val="FF0000"/>
                </a:solidFill>
                <a:latin typeface="Tahoma"/>
                <a:cs typeface="Tahoma"/>
              </a:rPr>
              <a:t>Editor</a:t>
            </a:r>
            <a:r>
              <a:rPr sz="13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200" dirty="0">
                <a:solidFill>
                  <a:srgbClr val="FF0000"/>
                </a:solidFill>
                <a:latin typeface="Tahoma"/>
                <a:cs typeface="Tahoma"/>
              </a:rPr>
              <a:t>JS</a:t>
            </a:r>
            <a:r>
              <a:rPr sz="13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60" dirty="0">
                <a:solidFill>
                  <a:srgbClr val="FF0000"/>
                </a:solidFill>
                <a:latin typeface="Tahoma"/>
                <a:cs typeface="Tahoma"/>
              </a:rPr>
              <a:t>SDK</a:t>
            </a:r>
            <a:r>
              <a:rPr sz="1300" b="1" spc="-10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90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60" dirty="0">
                <a:solidFill>
                  <a:srgbClr val="FF0000"/>
                </a:solidFill>
                <a:latin typeface="Tahoma"/>
                <a:cs typeface="Tahoma"/>
              </a:rPr>
              <a:t>react-app/src/components/page/page.js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0537" y="3439909"/>
            <a:ext cx="2476500" cy="514350"/>
            <a:chOff x="4110537" y="3439909"/>
            <a:chExt cx="2476500" cy="514350"/>
          </a:xfrm>
        </p:grpSpPr>
        <p:sp>
          <p:nvSpPr>
            <p:cNvPr id="14" name="object 14"/>
            <p:cNvSpPr/>
            <p:nvPr/>
          </p:nvSpPr>
          <p:spPr>
            <a:xfrm>
              <a:off x="4117677" y="3446576"/>
              <a:ext cx="2461260" cy="500380"/>
            </a:xfrm>
            <a:custGeom>
              <a:avLst/>
              <a:gdLst/>
              <a:ahLst/>
              <a:cxnLst/>
              <a:rect l="l" t="t" r="r" b="b"/>
              <a:pathLst>
                <a:path w="2461259" h="500379">
                  <a:moveTo>
                    <a:pt x="2461183" y="0"/>
                  </a:moveTo>
                  <a:lnTo>
                    <a:pt x="628764" y="0"/>
                  </a:lnTo>
                  <a:lnTo>
                    <a:pt x="628764" y="291706"/>
                  </a:lnTo>
                  <a:lnTo>
                    <a:pt x="0" y="418579"/>
                  </a:lnTo>
                  <a:lnTo>
                    <a:pt x="628764" y="416712"/>
                  </a:lnTo>
                  <a:lnTo>
                    <a:pt x="628764" y="500062"/>
                  </a:lnTo>
                  <a:lnTo>
                    <a:pt x="2461183" y="500062"/>
                  </a:lnTo>
                  <a:lnTo>
                    <a:pt x="246118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7204" y="3446576"/>
              <a:ext cx="2463165" cy="501015"/>
            </a:xfrm>
            <a:custGeom>
              <a:avLst/>
              <a:gdLst/>
              <a:ahLst/>
              <a:cxnLst/>
              <a:rect l="l" t="t" r="r" b="b"/>
              <a:pathLst>
                <a:path w="2463165" h="501014">
                  <a:moveTo>
                    <a:pt x="629237" y="0"/>
                  </a:moveTo>
                  <a:lnTo>
                    <a:pt x="934873" y="0"/>
                  </a:lnTo>
                  <a:lnTo>
                    <a:pt x="1393327" y="0"/>
                  </a:lnTo>
                  <a:lnTo>
                    <a:pt x="2463054" y="0"/>
                  </a:lnTo>
                  <a:lnTo>
                    <a:pt x="2463054" y="291923"/>
                  </a:lnTo>
                  <a:lnTo>
                    <a:pt x="2463054" y="417032"/>
                  </a:lnTo>
                  <a:lnTo>
                    <a:pt x="2463054" y="500438"/>
                  </a:lnTo>
                  <a:lnTo>
                    <a:pt x="1393327" y="500438"/>
                  </a:lnTo>
                  <a:lnTo>
                    <a:pt x="934873" y="500438"/>
                  </a:lnTo>
                  <a:lnTo>
                    <a:pt x="629237" y="500438"/>
                  </a:lnTo>
                  <a:lnTo>
                    <a:pt x="629237" y="417032"/>
                  </a:lnTo>
                  <a:lnTo>
                    <a:pt x="0" y="418901"/>
                  </a:lnTo>
                  <a:lnTo>
                    <a:pt x="629237" y="291923"/>
                  </a:lnTo>
                  <a:lnTo>
                    <a:pt x="62923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92162" y="3421091"/>
            <a:ext cx="1668780" cy="5156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0"/>
              </a:spcBef>
            </a:pPr>
            <a:r>
              <a:rPr sz="900" spc="-15" dirty="0">
                <a:latin typeface="Tahoma"/>
                <a:cs typeface="Tahoma"/>
              </a:rPr>
              <a:t>Ma</a:t>
            </a:r>
            <a:r>
              <a:rPr sz="900" spc="-10" dirty="0">
                <a:latin typeface="Tahoma"/>
                <a:cs typeface="Tahoma"/>
              </a:rPr>
              <a:t>p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5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ty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>
              <a:lnSpc>
                <a:spcPts val="1110"/>
              </a:lnSpc>
              <a:spcBef>
                <a:spcPts val="285"/>
              </a:spcBef>
            </a:pPr>
            <a:r>
              <a:rPr sz="950" b="1" i="1" spc="-200" dirty="0">
                <a:latin typeface="Verdana"/>
                <a:cs typeface="Verdana"/>
              </a:rPr>
              <a:t>wknd-spa-react/components/page</a:t>
            </a:r>
            <a:endParaRPr sz="950">
              <a:latin typeface="Verdana"/>
              <a:cs typeface="Verdana"/>
            </a:endParaRPr>
          </a:p>
          <a:p>
            <a:pPr>
              <a:lnSpc>
                <a:spcPts val="1110"/>
              </a:lnSpc>
            </a:pP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Rea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50" b="1" i="1" spc="-240" dirty="0">
                <a:latin typeface="Verdana"/>
                <a:cs typeface="Verdana"/>
              </a:rPr>
              <a:t>WKN</a:t>
            </a:r>
            <a:r>
              <a:rPr sz="950" b="1" i="1" spc="-195" dirty="0">
                <a:latin typeface="Verdana"/>
                <a:cs typeface="Verdana"/>
              </a:rPr>
              <a:t>D</a:t>
            </a:r>
            <a:r>
              <a:rPr sz="950" b="1" i="1" spc="-190" dirty="0">
                <a:latin typeface="Verdana"/>
                <a:cs typeface="Verdana"/>
              </a:rPr>
              <a:t>P</a:t>
            </a:r>
            <a:r>
              <a:rPr sz="950" b="1" i="1" spc="-195" dirty="0">
                <a:latin typeface="Verdana"/>
                <a:cs typeface="Verdana"/>
              </a:rPr>
              <a:t>a</a:t>
            </a:r>
            <a:r>
              <a:rPr sz="950" b="1" i="1" spc="-204" dirty="0">
                <a:latin typeface="Verdana"/>
                <a:cs typeface="Verdana"/>
              </a:rPr>
              <a:t>g</a:t>
            </a:r>
            <a:r>
              <a:rPr sz="950" b="1" i="1" spc="-180" dirty="0">
                <a:latin typeface="Verdana"/>
                <a:cs typeface="Verdana"/>
              </a:rPr>
              <a:t>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38199" y="5461000"/>
          <a:ext cx="6083299" cy="3852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3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508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1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ompo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02615" marR="737235" indent="-635">
                        <a:lnSpc>
                          <a:spcPct val="91600"/>
                        </a:lnSpc>
                      </a:pPr>
                      <a:r>
                        <a:rPr sz="950" b="1" i="1" spc="-5" dirty="0">
                          <a:latin typeface="Verdana"/>
                          <a:cs typeface="Verdana"/>
                        </a:rPr>
                        <a:t>Se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u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p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de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f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aul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 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ed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tCon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fig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f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th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e  T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xt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ponen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01980" marR="717550">
                        <a:lnSpc>
                          <a:spcPct val="92600"/>
                        </a:lnSpc>
                      </a:pPr>
                      <a:r>
                        <a:rPr sz="950" b="1" i="1" spc="-5" dirty="0">
                          <a:latin typeface="Verdana"/>
                          <a:cs typeface="Verdana"/>
                        </a:rPr>
                        <a:t>AE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propert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es  ava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labl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ea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ct  </a:t>
                      </a:r>
                      <a:r>
                        <a:rPr sz="950" b="1" i="1" spc="-170" dirty="0">
                          <a:latin typeface="Verdana"/>
                          <a:cs typeface="Verdana"/>
                        </a:rPr>
                        <a:t>‘props’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2190" marR="224154">
                        <a:lnSpc>
                          <a:spcPct val="94800"/>
                        </a:lnSpc>
                        <a:spcBef>
                          <a:spcPts val="805"/>
                        </a:spcBef>
                      </a:pPr>
                      <a:r>
                        <a:rPr sz="95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p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th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xt 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ponen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a  R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eac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ponen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 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tha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allow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r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h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te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xt 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author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g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par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1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f 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th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latin typeface="Verdana"/>
                          <a:cs typeface="Verdana"/>
                        </a:rPr>
                        <a:t>ap</a:t>
                      </a:r>
                      <a:r>
                        <a:rPr sz="950" b="1" i="1" dirty="0">
                          <a:latin typeface="Verdana"/>
                          <a:cs typeface="Verdana"/>
                        </a:rPr>
                        <a:t>p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91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61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1" name="object 2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499133" y="5748418"/>
            <a:ext cx="5288915" cy="2839085"/>
            <a:chOff x="1499133" y="5748418"/>
            <a:chExt cx="5288915" cy="283908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6243" y="5753188"/>
              <a:ext cx="2746218" cy="28271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703858" y="5750801"/>
              <a:ext cx="2753360" cy="2834640"/>
            </a:xfrm>
            <a:custGeom>
              <a:avLst/>
              <a:gdLst/>
              <a:ahLst/>
              <a:cxnLst/>
              <a:rect l="l" t="t" r="r" b="b"/>
              <a:pathLst>
                <a:path w="2753360" h="2834640">
                  <a:moveTo>
                    <a:pt x="0" y="0"/>
                  </a:moveTo>
                  <a:lnTo>
                    <a:pt x="2753073" y="0"/>
                  </a:lnTo>
                  <a:lnTo>
                    <a:pt x="2753073" y="2834031"/>
                  </a:lnTo>
                  <a:lnTo>
                    <a:pt x="0" y="2834031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94116" y="7558745"/>
              <a:ext cx="1886585" cy="1021715"/>
            </a:xfrm>
            <a:custGeom>
              <a:avLst/>
              <a:gdLst/>
              <a:ahLst/>
              <a:cxnLst/>
              <a:rect l="l" t="t" r="r" b="b"/>
              <a:pathLst>
                <a:path w="1886584" h="1021715">
                  <a:moveTo>
                    <a:pt x="1886140" y="0"/>
                  </a:moveTo>
                  <a:lnTo>
                    <a:pt x="816483" y="0"/>
                  </a:lnTo>
                  <a:lnTo>
                    <a:pt x="816483" y="595909"/>
                  </a:lnTo>
                  <a:lnTo>
                    <a:pt x="0" y="970267"/>
                  </a:lnTo>
                  <a:lnTo>
                    <a:pt x="816483" y="851293"/>
                  </a:lnTo>
                  <a:lnTo>
                    <a:pt x="816483" y="1021562"/>
                  </a:lnTo>
                  <a:lnTo>
                    <a:pt x="1886140" y="1021562"/>
                  </a:lnTo>
                  <a:lnTo>
                    <a:pt x="188614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93501" y="7558745"/>
              <a:ext cx="1887855" cy="1022350"/>
            </a:xfrm>
            <a:custGeom>
              <a:avLst/>
              <a:gdLst/>
              <a:ahLst/>
              <a:cxnLst/>
              <a:rect l="l" t="t" r="r" b="b"/>
              <a:pathLst>
                <a:path w="1887854" h="1022350">
                  <a:moveTo>
                    <a:pt x="817098" y="0"/>
                  </a:moveTo>
                  <a:lnTo>
                    <a:pt x="995509" y="0"/>
                  </a:lnTo>
                  <a:lnTo>
                    <a:pt x="1263125" y="0"/>
                  </a:lnTo>
                  <a:lnTo>
                    <a:pt x="1887564" y="0"/>
                  </a:lnTo>
                  <a:lnTo>
                    <a:pt x="1887564" y="596360"/>
                  </a:lnTo>
                  <a:lnTo>
                    <a:pt x="1887564" y="851944"/>
                  </a:lnTo>
                  <a:lnTo>
                    <a:pt x="1887564" y="1022332"/>
                  </a:lnTo>
                  <a:lnTo>
                    <a:pt x="1263125" y="1022332"/>
                  </a:lnTo>
                  <a:lnTo>
                    <a:pt x="995509" y="1022332"/>
                  </a:lnTo>
                  <a:lnTo>
                    <a:pt x="817098" y="1022332"/>
                  </a:lnTo>
                  <a:lnTo>
                    <a:pt x="817098" y="851944"/>
                  </a:lnTo>
                  <a:lnTo>
                    <a:pt x="0" y="971010"/>
                  </a:lnTo>
                  <a:lnTo>
                    <a:pt x="817098" y="596360"/>
                  </a:lnTo>
                  <a:lnTo>
                    <a:pt x="817098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05489" y="6301451"/>
              <a:ext cx="1429385" cy="511809"/>
            </a:xfrm>
            <a:custGeom>
              <a:avLst/>
              <a:gdLst/>
              <a:ahLst/>
              <a:cxnLst/>
              <a:rect l="l" t="t" r="r" b="b"/>
              <a:pathLst>
                <a:path w="1429385" h="511809">
                  <a:moveTo>
                    <a:pt x="1428927" y="0"/>
                  </a:moveTo>
                  <a:lnTo>
                    <a:pt x="1069657" y="95338"/>
                  </a:lnTo>
                  <a:lnTo>
                    <a:pt x="1069657" y="12077"/>
                  </a:lnTo>
                  <a:lnTo>
                    <a:pt x="0" y="12077"/>
                  </a:lnTo>
                  <a:lnTo>
                    <a:pt x="0" y="511644"/>
                  </a:lnTo>
                  <a:lnTo>
                    <a:pt x="1069657" y="511644"/>
                  </a:lnTo>
                  <a:lnTo>
                    <a:pt x="1069657" y="220230"/>
                  </a:lnTo>
                  <a:lnTo>
                    <a:pt x="142892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5489" y="6301445"/>
              <a:ext cx="1430020" cy="512445"/>
            </a:xfrm>
            <a:custGeom>
              <a:avLst/>
              <a:gdLst/>
              <a:ahLst/>
              <a:cxnLst/>
              <a:rect l="l" t="t" r="r" b="b"/>
              <a:pathLst>
                <a:path w="1430020" h="512445">
                  <a:moveTo>
                    <a:pt x="0" y="12083"/>
                  </a:moveTo>
                  <a:lnTo>
                    <a:pt x="624438" y="12083"/>
                  </a:lnTo>
                  <a:lnTo>
                    <a:pt x="892055" y="12083"/>
                  </a:lnTo>
                  <a:lnTo>
                    <a:pt x="1070466" y="12083"/>
                  </a:lnTo>
                  <a:lnTo>
                    <a:pt x="1070466" y="95407"/>
                  </a:lnTo>
                  <a:lnTo>
                    <a:pt x="1430015" y="0"/>
                  </a:lnTo>
                  <a:lnTo>
                    <a:pt x="1070466" y="220394"/>
                  </a:lnTo>
                  <a:lnTo>
                    <a:pt x="1070466" y="512027"/>
                  </a:lnTo>
                  <a:lnTo>
                    <a:pt x="892055" y="512027"/>
                  </a:lnTo>
                  <a:lnTo>
                    <a:pt x="624438" y="512027"/>
                  </a:lnTo>
                  <a:lnTo>
                    <a:pt x="0" y="512027"/>
                  </a:lnTo>
                  <a:lnTo>
                    <a:pt x="0" y="220394"/>
                  </a:lnTo>
                  <a:lnTo>
                    <a:pt x="0" y="95407"/>
                  </a:lnTo>
                  <a:lnTo>
                    <a:pt x="0" y="12083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5488" y="7933325"/>
              <a:ext cx="2233930" cy="471170"/>
            </a:xfrm>
            <a:custGeom>
              <a:avLst/>
              <a:gdLst/>
              <a:ahLst/>
              <a:cxnLst/>
              <a:rect l="l" t="t" r="r" b="b"/>
              <a:pathLst>
                <a:path w="2233929" h="471170">
                  <a:moveTo>
                    <a:pt x="1069657" y="0"/>
                  </a:moveTo>
                  <a:lnTo>
                    <a:pt x="0" y="0"/>
                  </a:lnTo>
                  <a:lnTo>
                    <a:pt x="0" y="470992"/>
                  </a:lnTo>
                  <a:lnTo>
                    <a:pt x="1069657" y="470992"/>
                  </a:lnTo>
                  <a:lnTo>
                    <a:pt x="1069657" y="196240"/>
                  </a:lnTo>
                  <a:lnTo>
                    <a:pt x="2233371" y="33883"/>
                  </a:lnTo>
                  <a:lnTo>
                    <a:pt x="1069657" y="78498"/>
                  </a:lnTo>
                  <a:lnTo>
                    <a:pt x="106965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05488" y="7933325"/>
              <a:ext cx="2235200" cy="471805"/>
            </a:xfrm>
            <a:custGeom>
              <a:avLst/>
              <a:gdLst/>
              <a:ahLst/>
              <a:cxnLst/>
              <a:rect l="l" t="t" r="r" b="b"/>
              <a:pathLst>
                <a:path w="2235200" h="471804">
                  <a:moveTo>
                    <a:pt x="0" y="0"/>
                  </a:moveTo>
                  <a:lnTo>
                    <a:pt x="624438" y="0"/>
                  </a:lnTo>
                  <a:lnTo>
                    <a:pt x="892055" y="0"/>
                  </a:lnTo>
                  <a:lnTo>
                    <a:pt x="1070466" y="0"/>
                  </a:lnTo>
                  <a:lnTo>
                    <a:pt x="1070466" y="78558"/>
                  </a:lnTo>
                  <a:lnTo>
                    <a:pt x="2235069" y="33913"/>
                  </a:lnTo>
                  <a:lnTo>
                    <a:pt x="1070466" y="196394"/>
                  </a:lnTo>
                  <a:lnTo>
                    <a:pt x="1070466" y="471346"/>
                  </a:lnTo>
                  <a:lnTo>
                    <a:pt x="892055" y="471346"/>
                  </a:lnTo>
                  <a:lnTo>
                    <a:pt x="624438" y="471346"/>
                  </a:lnTo>
                  <a:lnTo>
                    <a:pt x="0" y="471346"/>
                  </a:lnTo>
                  <a:lnTo>
                    <a:pt x="0" y="196394"/>
                  </a:lnTo>
                  <a:lnTo>
                    <a:pt x="0" y="78558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693" y="4435347"/>
            <a:ext cx="889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92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0383" y="1561591"/>
            <a:ext cx="4508500" cy="2874645"/>
            <a:chOff x="2310383" y="1561591"/>
            <a:chExt cx="4508500" cy="28746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3" y="1561591"/>
              <a:ext cx="4507992" cy="28742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4587" y="1663039"/>
              <a:ext cx="4202042" cy="25700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12204" y="1660651"/>
              <a:ext cx="4210050" cy="2576830"/>
            </a:xfrm>
            <a:custGeom>
              <a:avLst/>
              <a:gdLst/>
              <a:ahLst/>
              <a:cxnLst/>
              <a:rect l="l" t="t" r="r" b="b"/>
              <a:pathLst>
                <a:path w="4210050" h="2576829">
                  <a:moveTo>
                    <a:pt x="0" y="0"/>
                  </a:moveTo>
                  <a:lnTo>
                    <a:pt x="4210002" y="0"/>
                  </a:lnTo>
                  <a:lnTo>
                    <a:pt x="4210002" y="2576752"/>
                  </a:lnTo>
                  <a:lnTo>
                    <a:pt x="0" y="2576752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1239" y="1352804"/>
            <a:ext cx="2938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8274" y="1154176"/>
            <a:ext cx="800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3892" y="1656368"/>
            <a:ext cx="5642610" cy="2526665"/>
            <a:chOff x="983892" y="1656368"/>
            <a:chExt cx="5642610" cy="2526665"/>
          </a:xfrm>
        </p:grpSpPr>
        <p:sp>
          <p:nvSpPr>
            <p:cNvPr id="16" name="object 16"/>
            <p:cNvSpPr/>
            <p:nvPr/>
          </p:nvSpPr>
          <p:spPr>
            <a:xfrm>
              <a:off x="2414587" y="1663035"/>
              <a:ext cx="4205605" cy="160020"/>
            </a:xfrm>
            <a:custGeom>
              <a:avLst/>
              <a:gdLst/>
              <a:ahLst/>
              <a:cxnLst/>
              <a:rect l="l" t="t" r="r" b="b"/>
              <a:pathLst>
                <a:path w="4205605" h="160019">
                  <a:moveTo>
                    <a:pt x="0" y="0"/>
                  </a:moveTo>
                  <a:lnTo>
                    <a:pt x="4205236" y="0"/>
                  </a:lnTo>
                  <a:lnTo>
                    <a:pt x="4205236" y="159590"/>
                  </a:lnTo>
                  <a:lnTo>
                    <a:pt x="0" y="159590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14587" y="3061493"/>
              <a:ext cx="4205605" cy="1115060"/>
            </a:xfrm>
            <a:custGeom>
              <a:avLst/>
              <a:gdLst/>
              <a:ahLst/>
              <a:cxnLst/>
              <a:rect l="l" t="t" r="r" b="b"/>
              <a:pathLst>
                <a:path w="4205605" h="1115060">
                  <a:moveTo>
                    <a:pt x="0" y="0"/>
                  </a:moveTo>
                  <a:lnTo>
                    <a:pt x="4205236" y="0"/>
                  </a:lnTo>
                  <a:lnTo>
                    <a:pt x="4205236" y="1114736"/>
                  </a:lnTo>
                  <a:lnTo>
                    <a:pt x="0" y="1114736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0560" y="2887662"/>
              <a:ext cx="1793875" cy="862330"/>
            </a:xfrm>
            <a:custGeom>
              <a:avLst/>
              <a:gdLst/>
              <a:ahLst/>
              <a:cxnLst/>
              <a:rect l="l" t="t" r="r" b="b"/>
              <a:pathLst>
                <a:path w="1793875" h="862329">
                  <a:moveTo>
                    <a:pt x="1633575" y="0"/>
                  </a:moveTo>
                  <a:lnTo>
                    <a:pt x="0" y="0"/>
                  </a:lnTo>
                  <a:lnTo>
                    <a:pt x="0" y="702475"/>
                  </a:lnTo>
                  <a:lnTo>
                    <a:pt x="952919" y="702475"/>
                  </a:lnTo>
                  <a:lnTo>
                    <a:pt x="1793379" y="861923"/>
                  </a:lnTo>
                  <a:lnTo>
                    <a:pt x="1361313" y="702475"/>
                  </a:lnTo>
                  <a:lnTo>
                    <a:pt x="1633575" y="702475"/>
                  </a:lnTo>
                  <a:lnTo>
                    <a:pt x="163357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60" y="2887662"/>
              <a:ext cx="1795145" cy="862965"/>
            </a:xfrm>
            <a:custGeom>
              <a:avLst/>
              <a:gdLst/>
              <a:ahLst/>
              <a:cxnLst/>
              <a:rect l="l" t="t" r="r" b="b"/>
              <a:pathLst>
                <a:path w="1795145" h="862964">
                  <a:moveTo>
                    <a:pt x="0" y="0"/>
                  </a:moveTo>
                  <a:lnTo>
                    <a:pt x="953643" y="0"/>
                  </a:lnTo>
                  <a:lnTo>
                    <a:pt x="1362348" y="0"/>
                  </a:lnTo>
                  <a:lnTo>
                    <a:pt x="1634818" y="0"/>
                  </a:lnTo>
                  <a:lnTo>
                    <a:pt x="1634818" y="410084"/>
                  </a:lnTo>
                  <a:lnTo>
                    <a:pt x="1634818" y="585834"/>
                  </a:lnTo>
                  <a:lnTo>
                    <a:pt x="1634818" y="703002"/>
                  </a:lnTo>
                  <a:lnTo>
                    <a:pt x="1362348" y="703002"/>
                  </a:lnTo>
                  <a:lnTo>
                    <a:pt x="1794736" y="862577"/>
                  </a:lnTo>
                  <a:lnTo>
                    <a:pt x="953643" y="703002"/>
                  </a:lnTo>
                  <a:lnTo>
                    <a:pt x="0" y="703002"/>
                  </a:lnTo>
                  <a:lnTo>
                    <a:pt x="0" y="585834"/>
                  </a:lnTo>
                  <a:lnTo>
                    <a:pt x="0" y="41008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3529" y="2946075"/>
            <a:ext cx="1527175" cy="574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200"/>
              </a:lnSpc>
              <a:spcBef>
                <a:spcPts val="120"/>
              </a:spcBef>
            </a:pPr>
            <a:r>
              <a:rPr sz="950" b="1" i="1" spc="-204" dirty="0">
                <a:latin typeface="Verdana"/>
                <a:cs typeface="Verdana"/>
              </a:rPr>
              <a:t>M</a:t>
            </a:r>
            <a:r>
              <a:rPr sz="950" b="1" i="1" spc="-150" dirty="0">
                <a:latin typeface="Verdana"/>
                <a:cs typeface="Verdana"/>
              </a:rPr>
              <a:t>a</a:t>
            </a:r>
            <a:r>
              <a:rPr sz="950" b="1" i="1" spc="-180" dirty="0">
                <a:latin typeface="Verdana"/>
                <a:cs typeface="Verdana"/>
              </a:rPr>
              <a:t>p</a:t>
            </a:r>
            <a:r>
              <a:rPr sz="950" b="1" i="1" spc="-165" dirty="0">
                <a:latin typeface="Verdana"/>
                <a:cs typeface="Verdana"/>
              </a:rPr>
              <a:t>To</a:t>
            </a:r>
            <a:r>
              <a:rPr sz="950" b="1" i="1" spc="-125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ti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x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he  </a:t>
            </a:r>
            <a:r>
              <a:rPr sz="900" spc="-95" dirty="0">
                <a:latin typeface="Tahoma"/>
                <a:cs typeface="Tahoma"/>
              </a:rPr>
              <a:t>JS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120" dirty="0">
                <a:latin typeface="Tahoma"/>
                <a:cs typeface="Tahoma"/>
              </a:rPr>
              <a:t>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ti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120" dirty="0">
                <a:latin typeface="Tahoma"/>
                <a:cs typeface="Tahoma"/>
              </a:rPr>
              <a:t>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that  </a:t>
            </a:r>
            <a:r>
              <a:rPr sz="900" spc="-50" dirty="0">
                <a:latin typeface="Tahoma"/>
                <a:cs typeface="Tahoma"/>
              </a:rPr>
              <a:t>ca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60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ct  </a:t>
            </a:r>
            <a:r>
              <a:rPr sz="900" spc="-45" dirty="0">
                <a:latin typeface="Tahoma"/>
                <a:cs typeface="Tahoma"/>
              </a:rPr>
              <a:t>I</a:t>
            </a:r>
            <a:r>
              <a:rPr sz="900" spc="-90" dirty="0">
                <a:latin typeface="Tahoma"/>
                <a:cs typeface="Tahoma"/>
              </a:rPr>
              <a:t>m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5" dirty="0">
                <a:latin typeface="Tahoma"/>
                <a:cs typeface="Tahoma"/>
              </a:rPr>
              <a:t>t.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4" name="object 2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7312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93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0899" y="5645403"/>
            <a:ext cx="6070600" cy="225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85"/>
              </a:spcBef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ch</a:t>
            </a:r>
            <a:endParaRPr sz="1100">
              <a:latin typeface="Tahoma"/>
              <a:cs typeface="Tahoma"/>
            </a:endParaRPr>
          </a:p>
          <a:p>
            <a:pPr marL="478790" indent="-172085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50" dirty="0">
                <a:latin typeface="Tahoma"/>
                <a:cs typeface="Tahoma"/>
              </a:rPr>
              <a:t>Delivers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either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fully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formatted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HTML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HTTP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APIs</a:t>
            </a:r>
            <a:endParaRPr sz="1100">
              <a:latin typeface="Tahoma"/>
              <a:cs typeface="Tahoma"/>
            </a:endParaRPr>
          </a:p>
          <a:p>
            <a:pPr marL="192405" marR="606425">
              <a:lnSpc>
                <a:spcPct val="103600"/>
              </a:lnSpc>
              <a:spcBef>
                <a:spcPts val="1045"/>
              </a:spcBef>
            </a:pP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includes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features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express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variety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formats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API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endpoints:</a:t>
            </a:r>
            <a:endParaRPr sz="1100">
              <a:latin typeface="Tahoma"/>
              <a:cs typeface="Tahoma"/>
            </a:endParaRPr>
          </a:p>
          <a:p>
            <a:pPr marL="478155" marR="527685" indent="-172085">
              <a:lnSpc>
                <a:spcPct val="105500"/>
              </a:lnSpc>
              <a:spcBef>
                <a:spcPts val="815"/>
              </a:spcBef>
              <a:buSzPct val="104761"/>
              <a:buFont typeface="Arial MT"/>
              <a:buChar char="•"/>
              <a:tabLst>
                <a:tab pos="478790" algn="l"/>
              </a:tabLst>
            </a:pPr>
            <a:r>
              <a:rPr sz="1050" spc="-10" dirty="0">
                <a:latin typeface="Tahoma"/>
                <a:cs typeface="Tahoma"/>
              </a:rPr>
              <a:t>Content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services</a:t>
            </a:r>
            <a:r>
              <a:rPr sz="1050" spc="-25" dirty="0">
                <a:latin typeface="Tahoma"/>
                <a:cs typeface="Tahoma"/>
              </a:rPr>
              <a:t> </a:t>
            </a:r>
            <a:r>
              <a:rPr sz="1050" spc="50" dirty="0">
                <a:latin typeface="Tahoma"/>
                <a:cs typeface="Tahoma"/>
              </a:rPr>
              <a:t>–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exposes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HTTP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APIs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standard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schema,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brands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expose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channel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without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coding.</a:t>
            </a:r>
            <a:endParaRPr sz="1100">
              <a:latin typeface="Tahoma"/>
              <a:cs typeface="Tahoma"/>
            </a:endParaRPr>
          </a:p>
          <a:p>
            <a:pPr marL="478790" marR="418465" indent="-171450">
              <a:lnSpc>
                <a:spcPts val="1300"/>
              </a:lnSpc>
              <a:spcBef>
                <a:spcPts val="950"/>
              </a:spcBef>
              <a:buSzPct val="104761"/>
              <a:buFont typeface="Arial MT"/>
              <a:buChar char="•"/>
              <a:tabLst>
                <a:tab pos="478790" algn="l"/>
              </a:tabLst>
            </a:pPr>
            <a:r>
              <a:rPr sz="1050" spc="-10" dirty="0">
                <a:latin typeface="Tahoma"/>
                <a:cs typeface="Tahoma"/>
              </a:rPr>
              <a:t>Sling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25" dirty="0">
                <a:latin typeface="Tahoma"/>
                <a:cs typeface="Tahoma"/>
              </a:rPr>
              <a:t>Model</a:t>
            </a:r>
            <a:r>
              <a:rPr sz="1050" spc="-30" dirty="0">
                <a:latin typeface="Tahoma"/>
                <a:cs typeface="Tahoma"/>
              </a:rPr>
              <a:t> </a:t>
            </a:r>
            <a:r>
              <a:rPr sz="1050" spc="-20" dirty="0">
                <a:latin typeface="Tahoma"/>
                <a:cs typeface="Tahoma"/>
              </a:rPr>
              <a:t>Exporter</a:t>
            </a:r>
            <a:r>
              <a:rPr sz="1050" spc="-25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allows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developers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quickly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render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business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logic.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474" y="4435347"/>
            <a:ext cx="908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94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or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Framework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contents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endParaRPr sz="1200">
              <a:latin typeface="Tahoma"/>
              <a:cs typeface="Tahoma"/>
            </a:endParaRPr>
          </a:p>
          <a:p>
            <a:pPr marL="478155" marR="605790" indent="-171450">
              <a:lnSpc>
                <a:spcPts val="1300"/>
              </a:lnSpc>
              <a:spcBef>
                <a:spcPts val="102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delivers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JS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SDK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maps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JSON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React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Angular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7312" y="8727947"/>
            <a:ext cx="89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95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0577" y="5407261"/>
            <a:ext cx="5840730" cy="20396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  <a:p>
            <a:pPr marL="203200">
              <a:lnSpc>
                <a:spcPct val="100000"/>
              </a:lnSpc>
              <a:spcBef>
                <a:spcPts val="484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 marL="203200">
              <a:lnSpc>
                <a:spcPct val="100000"/>
              </a:lnSpc>
              <a:spcBef>
                <a:spcPts val="1185"/>
              </a:spcBef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45" dirty="0">
                <a:latin typeface="Tahoma"/>
                <a:cs typeface="Tahoma"/>
              </a:rPr>
              <a:t>ad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88950" marR="125095" indent="-171450">
              <a:lnSpc>
                <a:spcPts val="1300"/>
              </a:lnSpc>
              <a:spcBef>
                <a:spcPts val="615"/>
              </a:spcBef>
              <a:buFont typeface="Arial MT"/>
              <a:buChar char="•"/>
              <a:tabLst>
                <a:tab pos="489584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https://docs.adobe.com/content/help/en/experience-manager-learn/getting-started-with-aem-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headless/overview.html</a:t>
            </a:r>
            <a:endParaRPr sz="1100">
              <a:latin typeface="Tahoma"/>
              <a:cs typeface="Tahoma"/>
            </a:endParaRPr>
          </a:p>
          <a:p>
            <a:pPr marL="488950" marR="417830" indent="-171450">
              <a:lnSpc>
                <a:spcPct val="105500"/>
              </a:lnSpc>
              <a:spcBef>
                <a:spcPts val="459"/>
              </a:spcBef>
              <a:buFont typeface="Arial MT"/>
              <a:buChar char="•"/>
              <a:tabLst>
                <a:tab pos="489584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www.adobe.com/content/dam/www/us/en/marketing/experience-manager-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sites/headless-content-management-system/pdfs/aem-hybrid-architecture-wp-1-18-19.pd</a:t>
            </a:r>
            <a:r>
              <a:rPr sz="1100" spc="-65" dirty="0">
                <a:latin typeface="Tahoma"/>
                <a:cs typeface="Tahoma"/>
              </a:rPr>
              <a:t>f</a:t>
            </a:r>
            <a:endParaRPr sz="1100">
              <a:latin typeface="Tahoma"/>
              <a:cs typeface="Tahoma"/>
            </a:endParaRPr>
          </a:p>
          <a:p>
            <a:pPr marL="488950" marR="5080" indent="-172085">
              <a:lnSpc>
                <a:spcPts val="1300"/>
              </a:lnSpc>
              <a:spcBef>
                <a:spcPts val="660"/>
              </a:spcBef>
              <a:buFont typeface="Arial MT"/>
              <a:buChar char="•"/>
              <a:tabLst>
                <a:tab pos="489584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https://docs.adobe.com/content/help/en/experience-manager-65/developing/components/json-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exporter-components.htm</a:t>
            </a:r>
            <a:r>
              <a:rPr sz="1100" spc="-55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5331" y="4435347"/>
            <a:ext cx="92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96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799" y="1108782"/>
            <a:ext cx="5908040" cy="28803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5"/>
              </a:spcBef>
            </a:pPr>
            <a:r>
              <a:rPr sz="900" spc="-20" dirty="0"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  <a:p>
            <a:pPr marL="168910">
              <a:lnSpc>
                <a:spcPct val="100000"/>
              </a:lnSpc>
              <a:spcBef>
                <a:spcPts val="55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t)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205740">
              <a:lnSpc>
                <a:spcPct val="100000"/>
              </a:lnSpc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664210" marR="1539875" indent="-171450">
              <a:lnSpc>
                <a:spcPct val="111700"/>
              </a:lnSpc>
              <a:spcBef>
                <a:spcPts val="600"/>
              </a:spcBef>
              <a:buFont typeface="Arial MT"/>
              <a:buChar char="•"/>
              <a:tabLst>
                <a:tab pos="664845" algn="l"/>
              </a:tabLst>
            </a:pPr>
            <a:r>
              <a:rPr sz="12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65/developing/headless/spas/spa-overview.html</a:t>
            </a:r>
            <a:endParaRPr sz="1200">
              <a:latin typeface="Tahoma"/>
              <a:cs typeface="Tahoma"/>
            </a:endParaRPr>
          </a:p>
          <a:p>
            <a:pPr marL="664210" marR="5080" indent="-171450">
              <a:lnSpc>
                <a:spcPct val="111700"/>
              </a:lnSpc>
              <a:spcBef>
                <a:spcPts val="480"/>
              </a:spcBef>
              <a:buFont typeface="Arial MT"/>
              <a:buChar char="•"/>
              <a:tabLst>
                <a:tab pos="664845" algn="l"/>
              </a:tabLst>
            </a:pPr>
            <a:r>
              <a:rPr sz="12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https://docs.adobe.com/content/help/en/experience-manager-learn/sites/spa-editor/spa- 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u="sng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editor-framework-feature-video-use.html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buChar char="•"/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13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T</a:t>
            </a:r>
            <a:r>
              <a:rPr sz="1100" spc="-50" dirty="0">
                <a:latin typeface="Tahoma"/>
                <a:cs typeface="Tahoma"/>
              </a:rPr>
              <a:t>ut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50" dirty="0">
                <a:latin typeface="Tahoma"/>
                <a:cs typeface="Tahoma"/>
              </a:rPr>
              <a:t>als</a:t>
            </a:r>
            <a:endParaRPr sz="1100">
              <a:latin typeface="Tahoma"/>
              <a:cs typeface="Tahoma"/>
            </a:endParaRPr>
          </a:p>
          <a:p>
            <a:pPr marL="663575" marR="1790700" indent="-172720">
              <a:lnSpc>
                <a:spcPct val="112700"/>
              </a:lnSpc>
              <a:spcBef>
                <a:spcPts val="484"/>
              </a:spcBef>
              <a:buFont typeface="Arial MT"/>
              <a:buChar char="•"/>
              <a:tabLst>
                <a:tab pos="664845" algn="l"/>
              </a:tabLst>
            </a:pPr>
            <a:r>
              <a:rPr sz="1100" spc="-75" dirty="0">
                <a:latin typeface="Tahoma"/>
                <a:cs typeface="Tahoma"/>
              </a:rPr>
              <a:t>https://experienceleague.adobe.com/docs/experience-manager- </a:t>
            </a:r>
            <a:r>
              <a:rPr sz="1100" spc="-70" dirty="0">
                <a:latin typeface="Tahoma"/>
                <a:cs typeface="Tahoma"/>
              </a:rPr>
              <a:t> 65/developing/headless/spas/spa-wknd.html?lang=en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3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ntr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du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97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093" y="4435347"/>
            <a:ext cx="91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42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it?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Next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generation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evolving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0" dirty="0">
                <a:latin typeface="Tahoma"/>
                <a:cs typeface="Tahoma"/>
              </a:rPr>
              <a:t> 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050" spc="5" dirty="0">
                <a:solidFill>
                  <a:srgbClr val="0070C0"/>
                </a:solidFill>
                <a:latin typeface="Tahoma"/>
                <a:cs typeface="Tahoma"/>
              </a:rPr>
              <a:t>cloud</a:t>
            </a:r>
            <a:r>
              <a:rPr sz="1050" spc="-20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1050" spc="-15" dirty="0">
                <a:solidFill>
                  <a:srgbClr val="0070C0"/>
                </a:solidFill>
                <a:latin typeface="Tahoma"/>
                <a:cs typeface="Tahoma"/>
              </a:rPr>
              <a:t>native </a:t>
            </a:r>
            <a:r>
              <a:rPr sz="1050" dirty="0">
                <a:solidFill>
                  <a:srgbClr val="0070C0"/>
                </a:solidFill>
                <a:latin typeface="Tahoma"/>
                <a:cs typeface="Tahoma"/>
              </a:rPr>
              <a:t>solution</a:t>
            </a:r>
            <a:endParaRPr sz="1050">
              <a:latin typeface="Tahoma"/>
              <a:cs typeface="Tahoma"/>
            </a:endParaRPr>
          </a:p>
          <a:p>
            <a:pPr marL="478155" indent="-17145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Integration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zero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downtime.</a:t>
            </a:r>
            <a:endParaRPr sz="1100">
              <a:latin typeface="Tahoma"/>
              <a:cs typeface="Tahoma"/>
            </a:endParaRPr>
          </a:p>
          <a:p>
            <a:pPr marL="478155" marR="217170" indent="-171450">
              <a:lnSpc>
                <a:spcPts val="1300"/>
              </a:lnSpc>
              <a:spcBef>
                <a:spcPts val="6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Delivers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quickly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efficiently,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leveraging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built-in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Network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(CDN)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network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layer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practices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25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dynamic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architecture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autoscales,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removing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infrastructure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considerations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25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focused,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automated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common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vulnerabilities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5" dirty="0">
                <a:latin typeface="Tahoma"/>
                <a:cs typeface="Tahoma"/>
              </a:rPr>
              <a:t>Vali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Has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topologies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optimized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maximum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resilience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efficiency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3464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30" baseline="4629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5732" y="8727947"/>
            <a:ext cx="92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094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9412" y="5660644"/>
            <a:ext cx="3284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Evolution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264" y="6158991"/>
              <a:ext cx="4962144" cy="2255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876" y="6256770"/>
              <a:ext cx="4667246" cy="19621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99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4162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12" baseline="4629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2895" y="4435347"/>
            <a:ext cx="78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94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56965" y="1764621"/>
            <a:ext cx="2258695" cy="2633980"/>
            <a:chOff x="2756965" y="1764621"/>
            <a:chExt cx="2258695" cy="2633980"/>
          </a:xfrm>
        </p:grpSpPr>
        <p:sp>
          <p:nvSpPr>
            <p:cNvPr id="12" name="object 12"/>
            <p:cNvSpPr/>
            <p:nvPr/>
          </p:nvSpPr>
          <p:spPr>
            <a:xfrm>
              <a:off x="2763632" y="1771294"/>
              <a:ext cx="2244090" cy="2618740"/>
            </a:xfrm>
            <a:custGeom>
              <a:avLst/>
              <a:gdLst/>
              <a:ahLst/>
              <a:cxnLst/>
              <a:rect l="l" t="t" r="r" b="b"/>
              <a:pathLst>
                <a:path w="2244090" h="2618740">
                  <a:moveTo>
                    <a:pt x="1869617" y="0"/>
                  </a:moveTo>
                  <a:lnTo>
                    <a:pt x="373926" y="0"/>
                  </a:lnTo>
                  <a:lnTo>
                    <a:pt x="327021" y="2913"/>
                  </a:lnTo>
                  <a:lnTo>
                    <a:pt x="281855" y="11419"/>
                  </a:lnTo>
                  <a:lnTo>
                    <a:pt x="238778" y="25169"/>
                  </a:lnTo>
                  <a:lnTo>
                    <a:pt x="198141" y="43811"/>
                  </a:lnTo>
                  <a:lnTo>
                    <a:pt x="160293" y="66994"/>
                  </a:lnTo>
                  <a:lnTo>
                    <a:pt x="125586" y="94370"/>
                  </a:lnTo>
                  <a:lnTo>
                    <a:pt x="94370" y="125586"/>
                  </a:lnTo>
                  <a:lnTo>
                    <a:pt x="66994" y="160293"/>
                  </a:lnTo>
                  <a:lnTo>
                    <a:pt x="43811" y="198141"/>
                  </a:lnTo>
                  <a:lnTo>
                    <a:pt x="25169" y="238778"/>
                  </a:lnTo>
                  <a:lnTo>
                    <a:pt x="11419" y="281855"/>
                  </a:lnTo>
                  <a:lnTo>
                    <a:pt x="2913" y="327021"/>
                  </a:lnTo>
                  <a:lnTo>
                    <a:pt x="0" y="373926"/>
                  </a:lnTo>
                  <a:lnTo>
                    <a:pt x="0" y="2244572"/>
                  </a:lnTo>
                  <a:lnTo>
                    <a:pt x="2913" y="2291477"/>
                  </a:lnTo>
                  <a:lnTo>
                    <a:pt x="11419" y="2336643"/>
                  </a:lnTo>
                  <a:lnTo>
                    <a:pt x="25169" y="2379720"/>
                  </a:lnTo>
                  <a:lnTo>
                    <a:pt x="43811" y="2420357"/>
                  </a:lnTo>
                  <a:lnTo>
                    <a:pt x="66994" y="2458205"/>
                  </a:lnTo>
                  <a:lnTo>
                    <a:pt x="94370" y="2492912"/>
                  </a:lnTo>
                  <a:lnTo>
                    <a:pt x="125586" y="2524128"/>
                  </a:lnTo>
                  <a:lnTo>
                    <a:pt x="160293" y="2551503"/>
                  </a:lnTo>
                  <a:lnTo>
                    <a:pt x="198141" y="2574687"/>
                  </a:lnTo>
                  <a:lnTo>
                    <a:pt x="238778" y="2593329"/>
                  </a:lnTo>
                  <a:lnTo>
                    <a:pt x="281855" y="2607078"/>
                  </a:lnTo>
                  <a:lnTo>
                    <a:pt x="327021" y="2615585"/>
                  </a:lnTo>
                  <a:lnTo>
                    <a:pt x="373926" y="2618498"/>
                  </a:lnTo>
                  <a:lnTo>
                    <a:pt x="1869617" y="2618498"/>
                  </a:lnTo>
                  <a:lnTo>
                    <a:pt x="1916522" y="2615585"/>
                  </a:lnTo>
                  <a:lnTo>
                    <a:pt x="1961688" y="2607078"/>
                  </a:lnTo>
                  <a:lnTo>
                    <a:pt x="2004765" y="2593329"/>
                  </a:lnTo>
                  <a:lnTo>
                    <a:pt x="2045402" y="2574687"/>
                  </a:lnTo>
                  <a:lnTo>
                    <a:pt x="2083250" y="2551503"/>
                  </a:lnTo>
                  <a:lnTo>
                    <a:pt x="2117957" y="2524128"/>
                  </a:lnTo>
                  <a:lnTo>
                    <a:pt x="2149173" y="2492912"/>
                  </a:lnTo>
                  <a:lnTo>
                    <a:pt x="2176549" y="2458205"/>
                  </a:lnTo>
                  <a:lnTo>
                    <a:pt x="2199732" y="2420357"/>
                  </a:lnTo>
                  <a:lnTo>
                    <a:pt x="2218374" y="2379720"/>
                  </a:lnTo>
                  <a:lnTo>
                    <a:pt x="2232123" y="2336643"/>
                  </a:lnTo>
                  <a:lnTo>
                    <a:pt x="2240630" y="2291477"/>
                  </a:lnTo>
                  <a:lnTo>
                    <a:pt x="2243543" y="2244572"/>
                  </a:lnTo>
                  <a:lnTo>
                    <a:pt x="2243543" y="373926"/>
                  </a:lnTo>
                  <a:lnTo>
                    <a:pt x="2240630" y="327021"/>
                  </a:lnTo>
                  <a:lnTo>
                    <a:pt x="2232123" y="281855"/>
                  </a:lnTo>
                  <a:lnTo>
                    <a:pt x="2218374" y="238778"/>
                  </a:lnTo>
                  <a:lnTo>
                    <a:pt x="2199732" y="198141"/>
                  </a:lnTo>
                  <a:lnTo>
                    <a:pt x="2176549" y="160293"/>
                  </a:lnTo>
                  <a:lnTo>
                    <a:pt x="2149173" y="125586"/>
                  </a:lnTo>
                  <a:lnTo>
                    <a:pt x="2117957" y="94370"/>
                  </a:lnTo>
                  <a:lnTo>
                    <a:pt x="2083250" y="66994"/>
                  </a:lnTo>
                  <a:lnTo>
                    <a:pt x="2045402" y="43811"/>
                  </a:lnTo>
                  <a:lnTo>
                    <a:pt x="2004765" y="25169"/>
                  </a:lnTo>
                  <a:lnTo>
                    <a:pt x="1961688" y="11419"/>
                  </a:lnTo>
                  <a:lnTo>
                    <a:pt x="1916522" y="2913"/>
                  </a:lnTo>
                  <a:lnTo>
                    <a:pt x="1869617" y="0"/>
                  </a:lnTo>
                  <a:close/>
                </a:path>
              </a:pathLst>
            </a:custGeom>
            <a:solidFill>
              <a:srgbClr val="DADD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63632" y="1771289"/>
              <a:ext cx="2245360" cy="2620645"/>
            </a:xfrm>
            <a:custGeom>
              <a:avLst/>
              <a:gdLst/>
              <a:ahLst/>
              <a:cxnLst/>
              <a:rect l="l" t="t" r="r" b="b"/>
              <a:pathLst>
                <a:path w="2245360" h="2620645">
                  <a:moveTo>
                    <a:pt x="0" y="374214"/>
                  </a:moveTo>
                  <a:lnTo>
                    <a:pt x="2915" y="327274"/>
                  </a:lnTo>
                  <a:lnTo>
                    <a:pt x="11428" y="282073"/>
                  </a:lnTo>
                  <a:lnTo>
                    <a:pt x="25188" y="238963"/>
                  </a:lnTo>
                  <a:lnTo>
                    <a:pt x="43845" y="198294"/>
                  </a:lnTo>
                  <a:lnTo>
                    <a:pt x="67046" y="160417"/>
                  </a:lnTo>
                  <a:lnTo>
                    <a:pt x="94443" y="125683"/>
                  </a:lnTo>
                  <a:lnTo>
                    <a:pt x="125683" y="94443"/>
                  </a:lnTo>
                  <a:lnTo>
                    <a:pt x="160418" y="67046"/>
                  </a:lnTo>
                  <a:lnTo>
                    <a:pt x="198294" y="43845"/>
                  </a:lnTo>
                  <a:lnTo>
                    <a:pt x="238963" y="25188"/>
                  </a:lnTo>
                  <a:lnTo>
                    <a:pt x="282073" y="11428"/>
                  </a:lnTo>
                  <a:lnTo>
                    <a:pt x="327274" y="2915"/>
                  </a:lnTo>
                  <a:lnTo>
                    <a:pt x="374215" y="0"/>
                  </a:lnTo>
                  <a:lnTo>
                    <a:pt x="1871035" y="0"/>
                  </a:lnTo>
                  <a:lnTo>
                    <a:pt x="1917976" y="2915"/>
                  </a:lnTo>
                  <a:lnTo>
                    <a:pt x="1963177" y="11428"/>
                  </a:lnTo>
                  <a:lnTo>
                    <a:pt x="2006287" y="25188"/>
                  </a:lnTo>
                  <a:lnTo>
                    <a:pt x="2046956" y="43845"/>
                  </a:lnTo>
                  <a:lnTo>
                    <a:pt x="2084833" y="67046"/>
                  </a:lnTo>
                  <a:lnTo>
                    <a:pt x="2119567" y="94443"/>
                  </a:lnTo>
                  <a:lnTo>
                    <a:pt x="2150807" y="125683"/>
                  </a:lnTo>
                  <a:lnTo>
                    <a:pt x="2178204" y="160417"/>
                  </a:lnTo>
                  <a:lnTo>
                    <a:pt x="2201406" y="198294"/>
                  </a:lnTo>
                  <a:lnTo>
                    <a:pt x="2220062" y="238963"/>
                  </a:lnTo>
                  <a:lnTo>
                    <a:pt x="2233822" y="282073"/>
                  </a:lnTo>
                  <a:lnTo>
                    <a:pt x="2242335" y="327274"/>
                  </a:lnTo>
                  <a:lnTo>
                    <a:pt x="2245251" y="374214"/>
                  </a:lnTo>
                  <a:lnTo>
                    <a:pt x="2245251" y="2246283"/>
                  </a:lnTo>
                  <a:lnTo>
                    <a:pt x="2242335" y="2293224"/>
                  </a:lnTo>
                  <a:lnTo>
                    <a:pt x="2233822" y="2338425"/>
                  </a:lnTo>
                  <a:lnTo>
                    <a:pt x="2220062" y="2381535"/>
                  </a:lnTo>
                  <a:lnTo>
                    <a:pt x="2201406" y="2422204"/>
                  </a:lnTo>
                  <a:lnTo>
                    <a:pt x="2178204" y="2460081"/>
                  </a:lnTo>
                  <a:lnTo>
                    <a:pt x="2150807" y="2494815"/>
                  </a:lnTo>
                  <a:lnTo>
                    <a:pt x="2119567" y="2526055"/>
                  </a:lnTo>
                  <a:lnTo>
                    <a:pt x="2084833" y="2553452"/>
                  </a:lnTo>
                  <a:lnTo>
                    <a:pt x="2046956" y="2576654"/>
                  </a:lnTo>
                  <a:lnTo>
                    <a:pt x="2006287" y="2595310"/>
                  </a:lnTo>
                  <a:lnTo>
                    <a:pt x="1963177" y="2609070"/>
                  </a:lnTo>
                  <a:lnTo>
                    <a:pt x="1917976" y="2617583"/>
                  </a:lnTo>
                  <a:lnTo>
                    <a:pt x="1871035" y="2620499"/>
                  </a:lnTo>
                  <a:lnTo>
                    <a:pt x="374215" y="2620499"/>
                  </a:lnTo>
                  <a:lnTo>
                    <a:pt x="327274" y="2617583"/>
                  </a:lnTo>
                  <a:lnTo>
                    <a:pt x="282073" y="2609070"/>
                  </a:lnTo>
                  <a:lnTo>
                    <a:pt x="238963" y="2595310"/>
                  </a:lnTo>
                  <a:lnTo>
                    <a:pt x="198294" y="2576654"/>
                  </a:lnTo>
                  <a:lnTo>
                    <a:pt x="160418" y="2553452"/>
                  </a:lnTo>
                  <a:lnTo>
                    <a:pt x="125683" y="2526055"/>
                  </a:lnTo>
                  <a:lnTo>
                    <a:pt x="94443" y="2494815"/>
                  </a:lnTo>
                  <a:lnTo>
                    <a:pt x="67046" y="2460081"/>
                  </a:lnTo>
                  <a:lnTo>
                    <a:pt x="43845" y="2422204"/>
                  </a:lnTo>
                  <a:lnTo>
                    <a:pt x="25188" y="2381535"/>
                  </a:lnTo>
                  <a:lnTo>
                    <a:pt x="11428" y="2338425"/>
                  </a:lnTo>
                  <a:lnTo>
                    <a:pt x="2915" y="2293224"/>
                  </a:lnTo>
                  <a:lnTo>
                    <a:pt x="0" y="2246283"/>
                  </a:lnTo>
                  <a:lnTo>
                    <a:pt x="0" y="37421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9067" y="2819234"/>
              <a:ext cx="1877695" cy="1246505"/>
            </a:xfrm>
            <a:custGeom>
              <a:avLst/>
              <a:gdLst/>
              <a:ahLst/>
              <a:cxnLst/>
              <a:rect l="l" t="t" r="r" b="b"/>
              <a:pathLst>
                <a:path w="1877695" h="1246504">
                  <a:moveTo>
                    <a:pt x="967295" y="34632"/>
                  </a:moveTo>
                  <a:lnTo>
                    <a:pt x="964577" y="21158"/>
                  </a:lnTo>
                  <a:lnTo>
                    <a:pt x="957148" y="10147"/>
                  </a:lnTo>
                  <a:lnTo>
                    <a:pt x="946150" y="2730"/>
                  </a:lnTo>
                  <a:lnTo>
                    <a:pt x="932662" y="0"/>
                  </a:lnTo>
                  <a:lnTo>
                    <a:pt x="34632" y="0"/>
                  </a:lnTo>
                  <a:lnTo>
                    <a:pt x="21158" y="2730"/>
                  </a:lnTo>
                  <a:lnTo>
                    <a:pt x="10147" y="10147"/>
                  </a:lnTo>
                  <a:lnTo>
                    <a:pt x="2717" y="21158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17" y="186664"/>
                  </a:lnTo>
                  <a:lnTo>
                    <a:pt x="10147" y="197675"/>
                  </a:lnTo>
                  <a:lnTo>
                    <a:pt x="21158" y="205092"/>
                  </a:lnTo>
                  <a:lnTo>
                    <a:pt x="34632" y="207810"/>
                  </a:lnTo>
                  <a:lnTo>
                    <a:pt x="932662" y="207810"/>
                  </a:lnTo>
                  <a:lnTo>
                    <a:pt x="946150" y="205092"/>
                  </a:lnTo>
                  <a:lnTo>
                    <a:pt x="957148" y="197675"/>
                  </a:lnTo>
                  <a:lnTo>
                    <a:pt x="964577" y="186664"/>
                  </a:lnTo>
                  <a:lnTo>
                    <a:pt x="967295" y="173177"/>
                  </a:lnTo>
                  <a:lnTo>
                    <a:pt x="967295" y="34632"/>
                  </a:lnTo>
                  <a:close/>
                </a:path>
                <a:path w="1877695" h="1246504">
                  <a:moveTo>
                    <a:pt x="1877123" y="927696"/>
                  </a:moveTo>
                  <a:lnTo>
                    <a:pt x="1872107" y="902881"/>
                  </a:lnTo>
                  <a:lnTo>
                    <a:pt x="1858454" y="882624"/>
                  </a:lnTo>
                  <a:lnTo>
                    <a:pt x="1838185" y="868959"/>
                  </a:lnTo>
                  <a:lnTo>
                    <a:pt x="1813369" y="863942"/>
                  </a:lnTo>
                  <a:lnTo>
                    <a:pt x="206870" y="863942"/>
                  </a:lnTo>
                  <a:lnTo>
                    <a:pt x="182054" y="868959"/>
                  </a:lnTo>
                  <a:lnTo>
                    <a:pt x="161785" y="882624"/>
                  </a:lnTo>
                  <a:lnTo>
                    <a:pt x="148120" y="902881"/>
                  </a:lnTo>
                  <a:lnTo>
                    <a:pt x="143116" y="927696"/>
                  </a:lnTo>
                  <a:lnTo>
                    <a:pt x="143116" y="1182725"/>
                  </a:lnTo>
                  <a:lnTo>
                    <a:pt x="148120" y="1207554"/>
                  </a:lnTo>
                  <a:lnTo>
                    <a:pt x="161785" y="1227823"/>
                  </a:lnTo>
                  <a:lnTo>
                    <a:pt x="182054" y="1241488"/>
                  </a:lnTo>
                  <a:lnTo>
                    <a:pt x="206870" y="1246492"/>
                  </a:lnTo>
                  <a:lnTo>
                    <a:pt x="1813369" y="1246492"/>
                  </a:lnTo>
                  <a:lnTo>
                    <a:pt x="1838185" y="1241488"/>
                  </a:lnTo>
                  <a:lnTo>
                    <a:pt x="1858454" y="1227823"/>
                  </a:lnTo>
                  <a:lnTo>
                    <a:pt x="1872107" y="1207554"/>
                  </a:lnTo>
                  <a:lnTo>
                    <a:pt x="1877123" y="1182725"/>
                  </a:lnTo>
                  <a:lnTo>
                    <a:pt x="1877123" y="927696"/>
                  </a:lnTo>
                  <a:close/>
                </a:path>
              </a:pathLst>
            </a:custGeom>
            <a:solidFill>
              <a:srgbClr val="FFB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79113" y="2842768"/>
            <a:ext cx="621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81746" y="2103766"/>
            <a:ext cx="2051685" cy="923290"/>
            <a:chOff x="2881746" y="2103766"/>
            <a:chExt cx="2051685" cy="923290"/>
          </a:xfrm>
        </p:grpSpPr>
        <p:sp>
          <p:nvSpPr>
            <p:cNvPr id="17" name="object 17"/>
            <p:cNvSpPr/>
            <p:nvPr/>
          </p:nvSpPr>
          <p:spPr>
            <a:xfrm>
              <a:off x="2881746" y="2103766"/>
              <a:ext cx="967740" cy="413384"/>
            </a:xfrm>
            <a:custGeom>
              <a:avLst/>
              <a:gdLst/>
              <a:ahLst/>
              <a:cxnLst/>
              <a:rect l="l" t="t" r="r" b="b"/>
              <a:pathLst>
                <a:path w="967739" h="413385">
                  <a:moveTo>
                    <a:pt x="898397" y="0"/>
                  </a:moveTo>
                  <a:lnTo>
                    <a:pt x="68897" y="0"/>
                  </a:lnTo>
                  <a:lnTo>
                    <a:pt x="42080" y="5414"/>
                  </a:lnTo>
                  <a:lnTo>
                    <a:pt x="20180" y="20180"/>
                  </a:lnTo>
                  <a:lnTo>
                    <a:pt x="5414" y="42080"/>
                  </a:lnTo>
                  <a:lnTo>
                    <a:pt x="0" y="68897"/>
                  </a:lnTo>
                  <a:lnTo>
                    <a:pt x="0" y="344474"/>
                  </a:lnTo>
                  <a:lnTo>
                    <a:pt x="5414" y="371299"/>
                  </a:lnTo>
                  <a:lnTo>
                    <a:pt x="20180" y="393203"/>
                  </a:lnTo>
                  <a:lnTo>
                    <a:pt x="42080" y="407970"/>
                  </a:lnTo>
                  <a:lnTo>
                    <a:pt x="68897" y="413384"/>
                  </a:lnTo>
                  <a:lnTo>
                    <a:pt x="898397" y="413384"/>
                  </a:lnTo>
                  <a:lnTo>
                    <a:pt x="925215" y="407970"/>
                  </a:lnTo>
                  <a:lnTo>
                    <a:pt x="947115" y="393203"/>
                  </a:lnTo>
                  <a:lnTo>
                    <a:pt x="961880" y="371299"/>
                  </a:lnTo>
                  <a:lnTo>
                    <a:pt x="967295" y="344474"/>
                  </a:lnTo>
                  <a:lnTo>
                    <a:pt x="967295" y="68897"/>
                  </a:lnTo>
                  <a:lnTo>
                    <a:pt x="961880" y="42080"/>
                  </a:lnTo>
                  <a:lnTo>
                    <a:pt x="947115" y="20180"/>
                  </a:lnTo>
                  <a:lnTo>
                    <a:pt x="925215" y="5414"/>
                  </a:lnTo>
                  <a:lnTo>
                    <a:pt x="898397" y="0"/>
                  </a:lnTo>
                  <a:close/>
                </a:path>
              </a:pathLst>
            </a:custGeom>
            <a:solidFill>
              <a:srgbClr val="FFB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16300" y="2517144"/>
              <a:ext cx="57150" cy="253365"/>
            </a:xfrm>
            <a:custGeom>
              <a:avLst/>
              <a:gdLst/>
              <a:ahLst/>
              <a:cxnLst/>
              <a:rect l="l" t="t" r="r" b="b"/>
              <a:pathLst>
                <a:path w="57150" h="253364">
                  <a:moveTo>
                    <a:pt x="38100" y="47625"/>
                  </a:moveTo>
                  <a:lnTo>
                    <a:pt x="19050" y="47625"/>
                  </a:lnTo>
                  <a:lnTo>
                    <a:pt x="19050" y="253314"/>
                  </a:lnTo>
                  <a:lnTo>
                    <a:pt x="38100" y="253314"/>
                  </a:lnTo>
                  <a:lnTo>
                    <a:pt x="38100" y="47625"/>
                  </a:lnTo>
                  <a:close/>
                </a:path>
                <a:path w="57150" h="253364">
                  <a:moveTo>
                    <a:pt x="28575" y="0"/>
                  </a:moveTo>
                  <a:lnTo>
                    <a:pt x="0" y="57150"/>
                  </a:lnTo>
                  <a:lnTo>
                    <a:pt x="19050" y="57150"/>
                  </a:lnTo>
                  <a:lnTo>
                    <a:pt x="19050" y="47625"/>
                  </a:lnTo>
                  <a:lnTo>
                    <a:pt x="52387" y="47625"/>
                  </a:lnTo>
                  <a:lnTo>
                    <a:pt x="28575" y="0"/>
                  </a:lnTo>
                  <a:close/>
                </a:path>
                <a:path w="57150" h="253364">
                  <a:moveTo>
                    <a:pt x="52387" y="47625"/>
                  </a:moveTo>
                  <a:lnTo>
                    <a:pt x="38100" y="47625"/>
                  </a:lnTo>
                  <a:lnTo>
                    <a:pt x="38100" y="57150"/>
                  </a:lnTo>
                  <a:lnTo>
                    <a:pt x="57150" y="57150"/>
                  </a:lnTo>
                  <a:lnTo>
                    <a:pt x="52387" y="47625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6021" y="2819233"/>
              <a:ext cx="967740" cy="208279"/>
            </a:xfrm>
            <a:custGeom>
              <a:avLst/>
              <a:gdLst/>
              <a:ahLst/>
              <a:cxnLst/>
              <a:rect l="l" t="t" r="r" b="b"/>
              <a:pathLst>
                <a:path w="967739" h="208280">
                  <a:moveTo>
                    <a:pt x="932662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932662" y="207810"/>
                  </a:lnTo>
                  <a:lnTo>
                    <a:pt x="946142" y="205088"/>
                  </a:lnTo>
                  <a:lnTo>
                    <a:pt x="957151" y="197665"/>
                  </a:lnTo>
                  <a:lnTo>
                    <a:pt x="964573" y="186657"/>
                  </a:lnTo>
                  <a:lnTo>
                    <a:pt x="967295" y="173177"/>
                  </a:lnTo>
                  <a:lnTo>
                    <a:pt x="967295" y="34632"/>
                  </a:lnTo>
                  <a:lnTo>
                    <a:pt x="964573" y="21152"/>
                  </a:lnTo>
                  <a:lnTo>
                    <a:pt x="957151" y="10144"/>
                  </a:lnTo>
                  <a:lnTo>
                    <a:pt x="946142" y="2721"/>
                  </a:lnTo>
                  <a:lnTo>
                    <a:pt x="932662" y="0"/>
                  </a:lnTo>
                  <a:close/>
                </a:path>
              </a:pathLst>
            </a:custGeom>
            <a:solidFill>
              <a:srgbClr val="FFB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146062" y="2842768"/>
            <a:ext cx="621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16300" y="2093203"/>
            <a:ext cx="1593215" cy="1490980"/>
            <a:chOff x="3316300" y="2093203"/>
            <a:chExt cx="1593215" cy="1490980"/>
          </a:xfrm>
        </p:grpSpPr>
        <p:sp>
          <p:nvSpPr>
            <p:cNvPr id="22" name="object 22"/>
            <p:cNvSpPr/>
            <p:nvPr/>
          </p:nvSpPr>
          <p:spPr>
            <a:xfrm>
              <a:off x="3941770" y="2093203"/>
              <a:ext cx="967740" cy="413384"/>
            </a:xfrm>
            <a:custGeom>
              <a:avLst/>
              <a:gdLst/>
              <a:ahLst/>
              <a:cxnLst/>
              <a:rect l="l" t="t" r="r" b="b"/>
              <a:pathLst>
                <a:path w="967739" h="413385">
                  <a:moveTo>
                    <a:pt x="898397" y="0"/>
                  </a:moveTo>
                  <a:lnTo>
                    <a:pt x="68897" y="0"/>
                  </a:lnTo>
                  <a:lnTo>
                    <a:pt x="42080" y="5414"/>
                  </a:lnTo>
                  <a:lnTo>
                    <a:pt x="20180" y="20180"/>
                  </a:lnTo>
                  <a:lnTo>
                    <a:pt x="5414" y="42080"/>
                  </a:lnTo>
                  <a:lnTo>
                    <a:pt x="0" y="68897"/>
                  </a:lnTo>
                  <a:lnTo>
                    <a:pt x="0" y="344487"/>
                  </a:lnTo>
                  <a:lnTo>
                    <a:pt x="5414" y="371304"/>
                  </a:lnTo>
                  <a:lnTo>
                    <a:pt x="20180" y="393204"/>
                  </a:lnTo>
                  <a:lnTo>
                    <a:pt x="42080" y="407970"/>
                  </a:lnTo>
                  <a:lnTo>
                    <a:pt x="68897" y="413384"/>
                  </a:lnTo>
                  <a:lnTo>
                    <a:pt x="898397" y="413384"/>
                  </a:lnTo>
                  <a:lnTo>
                    <a:pt x="925215" y="407970"/>
                  </a:lnTo>
                  <a:lnTo>
                    <a:pt x="947115" y="393204"/>
                  </a:lnTo>
                  <a:lnTo>
                    <a:pt x="961880" y="371304"/>
                  </a:lnTo>
                  <a:lnTo>
                    <a:pt x="967295" y="344487"/>
                  </a:lnTo>
                  <a:lnTo>
                    <a:pt x="967295" y="68897"/>
                  </a:lnTo>
                  <a:lnTo>
                    <a:pt x="961880" y="42080"/>
                  </a:lnTo>
                  <a:lnTo>
                    <a:pt x="947115" y="20180"/>
                  </a:lnTo>
                  <a:lnTo>
                    <a:pt x="925215" y="5414"/>
                  </a:lnTo>
                  <a:lnTo>
                    <a:pt x="898397" y="0"/>
                  </a:lnTo>
                  <a:close/>
                </a:path>
              </a:pathLst>
            </a:custGeom>
            <a:solidFill>
              <a:srgbClr val="FFB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16300" y="2517152"/>
              <a:ext cx="1093470" cy="819785"/>
            </a:xfrm>
            <a:custGeom>
              <a:avLst/>
              <a:gdLst/>
              <a:ahLst/>
              <a:cxnLst/>
              <a:rect l="l" t="t" r="r" b="b"/>
              <a:pathLst>
                <a:path w="1093470" h="819785">
                  <a:moveTo>
                    <a:pt x="57150" y="623277"/>
                  </a:moveTo>
                  <a:lnTo>
                    <a:pt x="52387" y="613752"/>
                  </a:lnTo>
                  <a:lnTo>
                    <a:pt x="28575" y="566127"/>
                  </a:lnTo>
                  <a:lnTo>
                    <a:pt x="0" y="623277"/>
                  </a:lnTo>
                  <a:lnTo>
                    <a:pt x="19050" y="623277"/>
                  </a:lnTo>
                  <a:lnTo>
                    <a:pt x="19050" y="819442"/>
                  </a:lnTo>
                  <a:lnTo>
                    <a:pt x="38100" y="819442"/>
                  </a:lnTo>
                  <a:lnTo>
                    <a:pt x="38100" y="623277"/>
                  </a:lnTo>
                  <a:lnTo>
                    <a:pt x="57150" y="623277"/>
                  </a:lnTo>
                  <a:close/>
                </a:path>
                <a:path w="1093470" h="819785">
                  <a:moveTo>
                    <a:pt x="1093050" y="623277"/>
                  </a:moveTo>
                  <a:lnTo>
                    <a:pt x="1088288" y="613752"/>
                  </a:lnTo>
                  <a:lnTo>
                    <a:pt x="1064475" y="566127"/>
                  </a:lnTo>
                  <a:lnTo>
                    <a:pt x="1035900" y="623277"/>
                  </a:lnTo>
                  <a:lnTo>
                    <a:pt x="1054950" y="623277"/>
                  </a:lnTo>
                  <a:lnTo>
                    <a:pt x="1054950" y="819442"/>
                  </a:lnTo>
                  <a:lnTo>
                    <a:pt x="1074000" y="819442"/>
                  </a:lnTo>
                  <a:lnTo>
                    <a:pt x="1074000" y="623277"/>
                  </a:lnTo>
                  <a:lnTo>
                    <a:pt x="1093050" y="623277"/>
                  </a:lnTo>
                  <a:close/>
                </a:path>
                <a:path w="1093470" h="819785">
                  <a:moveTo>
                    <a:pt x="1093050" y="57150"/>
                  </a:moveTo>
                  <a:lnTo>
                    <a:pt x="1088288" y="47625"/>
                  </a:lnTo>
                  <a:lnTo>
                    <a:pt x="1064475" y="0"/>
                  </a:lnTo>
                  <a:lnTo>
                    <a:pt x="1035900" y="57150"/>
                  </a:lnTo>
                  <a:lnTo>
                    <a:pt x="1054950" y="57150"/>
                  </a:lnTo>
                  <a:lnTo>
                    <a:pt x="1054950" y="253314"/>
                  </a:lnTo>
                  <a:lnTo>
                    <a:pt x="1074000" y="253314"/>
                  </a:lnTo>
                  <a:lnTo>
                    <a:pt x="1074000" y="57150"/>
                  </a:lnTo>
                  <a:lnTo>
                    <a:pt x="1093050" y="5715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4875" y="3330407"/>
              <a:ext cx="1036955" cy="0"/>
            </a:xfrm>
            <a:custGeom>
              <a:avLst/>
              <a:gdLst/>
              <a:ahLst/>
              <a:cxnLst/>
              <a:rect l="l" t="t" r="r" b="b"/>
              <a:pathLst>
                <a:path w="1036954">
                  <a:moveTo>
                    <a:pt x="0" y="0"/>
                  </a:moveTo>
                  <a:lnTo>
                    <a:pt x="1036695" y="0"/>
                  </a:lnTo>
                </a:path>
              </a:pathLst>
            </a:custGeom>
            <a:ln w="16396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0469" y="3330406"/>
              <a:ext cx="57150" cy="253365"/>
            </a:xfrm>
            <a:custGeom>
              <a:avLst/>
              <a:gdLst/>
              <a:ahLst/>
              <a:cxnLst/>
              <a:rect l="l" t="t" r="r" b="b"/>
              <a:pathLst>
                <a:path w="57150" h="253364">
                  <a:moveTo>
                    <a:pt x="38100" y="47624"/>
                  </a:moveTo>
                  <a:lnTo>
                    <a:pt x="19050" y="47624"/>
                  </a:lnTo>
                  <a:lnTo>
                    <a:pt x="19050" y="253314"/>
                  </a:lnTo>
                  <a:lnTo>
                    <a:pt x="38100" y="253314"/>
                  </a:lnTo>
                  <a:lnTo>
                    <a:pt x="38100" y="47624"/>
                  </a:lnTo>
                  <a:close/>
                </a:path>
                <a:path w="57150" h="253364">
                  <a:moveTo>
                    <a:pt x="28575" y="0"/>
                  </a:moveTo>
                  <a:lnTo>
                    <a:pt x="0" y="57149"/>
                  </a:lnTo>
                  <a:lnTo>
                    <a:pt x="19050" y="57149"/>
                  </a:lnTo>
                  <a:lnTo>
                    <a:pt x="19050" y="47624"/>
                  </a:lnTo>
                  <a:lnTo>
                    <a:pt x="52387" y="47624"/>
                  </a:lnTo>
                  <a:lnTo>
                    <a:pt x="28575" y="0"/>
                  </a:lnTo>
                  <a:close/>
                </a:path>
                <a:path w="57150" h="253364">
                  <a:moveTo>
                    <a:pt x="52387" y="47624"/>
                  </a:moveTo>
                  <a:lnTo>
                    <a:pt x="38100" y="47624"/>
                  </a:lnTo>
                  <a:lnTo>
                    <a:pt x="38100" y="57149"/>
                  </a:lnTo>
                  <a:lnTo>
                    <a:pt x="57150" y="57149"/>
                  </a:lnTo>
                  <a:lnTo>
                    <a:pt x="52387" y="47624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176692" y="3793744"/>
            <a:ext cx="1497330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100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Au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</a:pPr>
            <a:r>
              <a:rPr sz="900" b="1" spc="-75" dirty="0">
                <a:solidFill>
                  <a:srgbClr val="656F78"/>
                </a:solidFill>
                <a:latin typeface="Tahoma"/>
                <a:cs typeface="Tahoma"/>
              </a:rPr>
              <a:t>A</a:t>
            </a:r>
            <a:r>
              <a:rPr sz="900" b="1" spc="-100" dirty="0">
                <a:solidFill>
                  <a:srgbClr val="656F78"/>
                </a:solidFill>
                <a:latin typeface="Tahoma"/>
                <a:cs typeface="Tahoma"/>
              </a:rPr>
              <a:t>ma</a:t>
            </a:r>
            <a:r>
              <a:rPr sz="900" b="1" spc="-95" dirty="0">
                <a:solidFill>
                  <a:srgbClr val="656F78"/>
                </a:solidFill>
                <a:latin typeface="Tahoma"/>
                <a:cs typeface="Tahoma"/>
              </a:rPr>
              <a:t>z</a:t>
            </a:r>
            <a:r>
              <a:rPr sz="900" b="1" spc="-80" dirty="0">
                <a:solidFill>
                  <a:srgbClr val="656F78"/>
                </a:solidFill>
                <a:latin typeface="Tahoma"/>
                <a:cs typeface="Tahoma"/>
              </a:rPr>
              <a:t>o</a:t>
            </a:r>
            <a:r>
              <a:rPr sz="900" b="1" spc="-75" dirty="0">
                <a:solidFill>
                  <a:srgbClr val="656F78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656F78"/>
                </a:solidFill>
                <a:latin typeface="Tahoma"/>
                <a:cs typeface="Tahoma"/>
              </a:rPr>
              <a:t> </a:t>
            </a:r>
            <a:r>
              <a:rPr sz="900" b="1" spc="-165" dirty="0">
                <a:solidFill>
                  <a:srgbClr val="656F78"/>
                </a:solidFill>
                <a:latin typeface="Tahoma"/>
                <a:cs typeface="Tahoma"/>
              </a:rPr>
              <a:t>W</a:t>
            </a:r>
            <a:r>
              <a:rPr sz="900" b="1" spc="-85" dirty="0">
                <a:solidFill>
                  <a:srgbClr val="656F78"/>
                </a:solidFill>
                <a:latin typeface="Tahoma"/>
                <a:cs typeface="Tahoma"/>
              </a:rPr>
              <a:t>eb</a:t>
            </a:r>
            <a:r>
              <a:rPr sz="900" b="1" spc="-60" dirty="0">
                <a:solidFill>
                  <a:srgbClr val="656F78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656F78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656F78"/>
                </a:solidFill>
                <a:latin typeface="Tahoma"/>
                <a:cs typeface="Tahoma"/>
              </a:rPr>
              <a:t>er</a:t>
            </a:r>
            <a:r>
              <a:rPr sz="900" b="1" spc="-95" dirty="0">
                <a:solidFill>
                  <a:srgbClr val="656F78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656F78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656F78"/>
                </a:solidFill>
                <a:latin typeface="Tahoma"/>
                <a:cs typeface="Tahoma"/>
              </a:rPr>
              <a:t>c</a:t>
            </a:r>
            <a:r>
              <a:rPr sz="900" b="1" spc="-105" dirty="0">
                <a:solidFill>
                  <a:srgbClr val="656F78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656F78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656F78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656F78"/>
                </a:solidFill>
                <a:latin typeface="Tahoma"/>
                <a:cs typeface="Tahoma"/>
              </a:rPr>
              <a:t>o</a:t>
            </a:r>
            <a:r>
              <a:rPr sz="900" b="1" spc="-60" dirty="0">
                <a:solidFill>
                  <a:srgbClr val="656F78"/>
                </a:solidFill>
                <a:latin typeface="Tahoma"/>
                <a:cs typeface="Tahoma"/>
              </a:rPr>
              <a:t>r </a:t>
            </a:r>
            <a:r>
              <a:rPr sz="900" b="1" spc="-100" dirty="0">
                <a:solidFill>
                  <a:srgbClr val="656F78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656F78"/>
                </a:solidFill>
                <a:latin typeface="Tahoma"/>
                <a:cs typeface="Tahoma"/>
              </a:rPr>
              <a:t>z</a:t>
            </a:r>
            <a:r>
              <a:rPr sz="900" b="1" spc="-95" dirty="0">
                <a:solidFill>
                  <a:srgbClr val="656F78"/>
                </a:solidFill>
                <a:latin typeface="Tahoma"/>
                <a:cs typeface="Tahoma"/>
              </a:rPr>
              <a:t>u</a:t>
            </a:r>
            <a:r>
              <a:rPr sz="900" b="1" spc="-85" dirty="0">
                <a:solidFill>
                  <a:srgbClr val="656F78"/>
                </a:solidFill>
                <a:latin typeface="Tahoma"/>
                <a:cs typeface="Tahoma"/>
              </a:rPr>
              <a:t>re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9412" y="1368043"/>
            <a:ext cx="4915535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240" dirty="0">
                <a:solidFill>
                  <a:srgbClr val="FFFFFF"/>
                </a:solidFill>
                <a:latin typeface="Tahoma"/>
                <a:cs typeface="Tahoma"/>
              </a:rPr>
              <a:t>6+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Deployed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in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AMS: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L="2035810" marR="1210945" indent="169545">
              <a:lnSpc>
                <a:spcPts val="2900"/>
              </a:lnSpc>
              <a:spcBef>
                <a:spcPts val="229"/>
              </a:spcBef>
              <a:tabLst>
                <a:tab pos="3096260" algn="l"/>
              </a:tabLst>
            </a:pPr>
            <a:r>
              <a:rPr sz="900" b="1" spc="-80" dirty="0">
                <a:solidFill>
                  <a:srgbClr val="656F78"/>
                </a:solidFill>
                <a:latin typeface="Tahoma"/>
                <a:cs typeface="Tahoma"/>
              </a:rPr>
              <a:t>Adob</a:t>
            </a:r>
            <a:r>
              <a:rPr sz="900" b="1" spc="-85" dirty="0">
                <a:solidFill>
                  <a:srgbClr val="656F78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656F78"/>
                </a:solidFill>
                <a:latin typeface="Tahoma"/>
                <a:cs typeface="Tahoma"/>
              </a:rPr>
              <a:t> M</a:t>
            </a:r>
            <a:r>
              <a:rPr sz="900" b="1" spc="-100" dirty="0">
                <a:solidFill>
                  <a:srgbClr val="656F78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656F78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656F78"/>
                </a:solidFill>
                <a:latin typeface="Tahoma"/>
                <a:cs typeface="Tahoma"/>
              </a:rPr>
              <a:t>a</a:t>
            </a:r>
            <a:r>
              <a:rPr sz="900" b="1" spc="-105" dirty="0">
                <a:solidFill>
                  <a:srgbClr val="656F78"/>
                </a:solidFill>
                <a:latin typeface="Tahoma"/>
                <a:cs typeface="Tahoma"/>
              </a:rPr>
              <a:t>g</a:t>
            </a:r>
            <a:r>
              <a:rPr sz="900" b="1" spc="-85" dirty="0">
                <a:solidFill>
                  <a:srgbClr val="656F78"/>
                </a:solidFill>
                <a:latin typeface="Tahoma"/>
                <a:cs typeface="Tahoma"/>
              </a:rPr>
              <a:t>ed</a:t>
            </a:r>
            <a:r>
              <a:rPr sz="900" b="1" spc="-60" dirty="0">
                <a:solidFill>
                  <a:srgbClr val="656F78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656F78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656F78"/>
                </a:solidFill>
                <a:latin typeface="Tahoma"/>
                <a:cs typeface="Tahoma"/>
              </a:rPr>
              <a:t>er</a:t>
            </a:r>
            <a:r>
              <a:rPr sz="900" b="1" spc="-95" dirty="0">
                <a:solidFill>
                  <a:srgbClr val="656F78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656F78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656F78"/>
                </a:solidFill>
                <a:latin typeface="Tahoma"/>
                <a:cs typeface="Tahoma"/>
              </a:rPr>
              <a:t>c</a:t>
            </a:r>
            <a:r>
              <a:rPr sz="900" b="1" spc="-80" dirty="0">
                <a:solidFill>
                  <a:srgbClr val="656F78"/>
                </a:solidFill>
                <a:latin typeface="Tahoma"/>
                <a:cs typeface="Tahoma"/>
              </a:rPr>
              <a:t>es 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eb</a:t>
            </a:r>
            <a:r>
              <a:rPr sz="90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350" b="1" spc="-120" baseline="3086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1350" b="1" spc="-150" baseline="3086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50" b="1" spc="-142" baseline="3086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350" b="1" spc="-127" baseline="3086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350" b="1" spc="-89" baseline="308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b="1" spc="-247" baseline="3086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350" b="1" spc="-135" baseline="3086" dirty="0">
                <a:solidFill>
                  <a:srgbClr val="FFFFFF"/>
                </a:solidFill>
                <a:latin typeface="Tahoma"/>
                <a:cs typeface="Tahoma"/>
              </a:rPr>
              <a:t>eb</a:t>
            </a:r>
            <a:endParaRPr sz="1350" baseline="3086">
              <a:latin typeface="Tahoma"/>
              <a:cs typeface="Tahoma"/>
            </a:endParaRPr>
          </a:p>
          <a:p>
            <a:pPr marL="1918335">
              <a:lnSpc>
                <a:spcPts val="710"/>
              </a:lnSpc>
              <a:tabLst>
                <a:tab pos="2978150" algn="l"/>
              </a:tabLst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server/dispatcher	</a:t>
            </a:r>
            <a:r>
              <a:rPr sz="1350" b="1" spc="-142" baseline="3086" dirty="0">
                <a:solidFill>
                  <a:srgbClr val="FFFFFF"/>
                </a:solidFill>
                <a:latin typeface="Tahoma"/>
                <a:cs typeface="Tahoma"/>
              </a:rPr>
              <a:t>server/dispatcher</a:t>
            </a:r>
            <a:endParaRPr sz="1350" baseline="3086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58493" y="2819233"/>
            <a:ext cx="1405890" cy="208279"/>
            <a:chOff x="1258493" y="2819233"/>
            <a:chExt cx="1405890" cy="208279"/>
          </a:xfrm>
        </p:grpSpPr>
        <p:sp>
          <p:nvSpPr>
            <p:cNvPr id="29" name="object 29"/>
            <p:cNvSpPr/>
            <p:nvPr/>
          </p:nvSpPr>
          <p:spPr>
            <a:xfrm>
              <a:off x="2306278" y="2895559"/>
              <a:ext cx="358140" cy="57150"/>
            </a:xfrm>
            <a:custGeom>
              <a:avLst/>
              <a:gdLst/>
              <a:ahLst/>
              <a:cxnLst/>
              <a:rect l="l" t="t" r="r" b="b"/>
              <a:pathLst>
                <a:path w="358139" h="57150">
                  <a:moveTo>
                    <a:pt x="339505" y="18872"/>
                  </a:moveTo>
                  <a:lnTo>
                    <a:pt x="309918" y="18872"/>
                  </a:lnTo>
                  <a:lnTo>
                    <a:pt x="310248" y="37922"/>
                  </a:lnTo>
                  <a:lnTo>
                    <a:pt x="300727" y="38086"/>
                  </a:lnTo>
                  <a:lnTo>
                    <a:pt x="301053" y="57137"/>
                  </a:lnTo>
                  <a:lnTo>
                    <a:pt x="357708" y="27584"/>
                  </a:lnTo>
                  <a:lnTo>
                    <a:pt x="339505" y="18872"/>
                  </a:lnTo>
                  <a:close/>
                </a:path>
                <a:path w="358139" h="57150">
                  <a:moveTo>
                    <a:pt x="300401" y="19036"/>
                  </a:moveTo>
                  <a:lnTo>
                    <a:pt x="0" y="24231"/>
                  </a:lnTo>
                  <a:lnTo>
                    <a:pt x="330" y="43281"/>
                  </a:lnTo>
                  <a:lnTo>
                    <a:pt x="300727" y="38086"/>
                  </a:lnTo>
                  <a:lnTo>
                    <a:pt x="300401" y="19036"/>
                  </a:lnTo>
                  <a:close/>
                </a:path>
                <a:path w="358139" h="57150">
                  <a:moveTo>
                    <a:pt x="309918" y="18872"/>
                  </a:moveTo>
                  <a:lnTo>
                    <a:pt x="300401" y="19036"/>
                  </a:lnTo>
                  <a:lnTo>
                    <a:pt x="300727" y="38086"/>
                  </a:lnTo>
                  <a:lnTo>
                    <a:pt x="310248" y="37922"/>
                  </a:lnTo>
                  <a:lnTo>
                    <a:pt x="309918" y="18872"/>
                  </a:lnTo>
                  <a:close/>
                </a:path>
                <a:path w="358139" h="57150">
                  <a:moveTo>
                    <a:pt x="300075" y="0"/>
                  </a:moveTo>
                  <a:lnTo>
                    <a:pt x="300401" y="19036"/>
                  </a:lnTo>
                  <a:lnTo>
                    <a:pt x="309918" y="18872"/>
                  </a:lnTo>
                  <a:lnTo>
                    <a:pt x="339505" y="18872"/>
                  </a:lnTo>
                  <a:lnTo>
                    <a:pt x="30007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8493" y="2819233"/>
              <a:ext cx="1204595" cy="208279"/>
            </a:xfrm>
            <a:custGeom>
              <a:avLst/>
              <a:gdLst/>
              <a:ahLst/>
              <a:cxnLst/>
              <a:rect l="l" t="t" r="r" b="b"/>
              <a:pathLst>
                <a:path w="1204595" h="208280">
                  <a:moveTo>
                    <a:pt x="1169390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169390" y="207810"/>
                  </a:lnTo>
                  <a:lnTo>
                    <a:pt x="1182870" y="205088"/>
                  </a:lnTo>
                  <a:lnTo>
                    <a:pt x="1193879" y="197665"/>
                  </a:lnTo>
                  <a:lnTo>
                    <a:pt x="1201301" y="186657"/>
                  </a:lnTo>
                  <a:lnTo>
                    <a:pt x="1204023" y="173177"/>
                  </a:lnTo>
                  <a:lnTo>
                    <a:pt x="1204023" y="34632"/>
                  </a:lnTo>
                  <a:lnTo>
                    <a:pt x="1201301" y="21152"/>
                  </a:lnTo>
                  <a:lnTo>
                    <a:pt x="1193879" y="10144"/>
                  </a:lnTo>
                  <a:lnTo>
                    <a:pt x="1182870" y="2721"/>
                  </a:lnTo>
                  <a:lnTo>
                    <a:pt x="116939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538641" y="2842768"/>
            <a:ext cx="656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2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4924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209" baseline="4629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37" name="object 37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60820" y="8727947"/>
            <a:ext cx="622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94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21992" y="6576568"/>
            <a:ext cx="2974975" cy="1941830"/>
            <a:chOff x="2221992" y="6576568"/>
            <a:chExt cx="2974975" cy="194183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992" y="6576568"/>
              <a:ext cx="2974848" cy="19415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7829" y="6647002"/>
              <a:ext cx="2642584" cy="160850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905339" y="8266176"/>
            <a:ext cx="153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975" y="6796023"/>
            <a:ext cx="1200912" cy="21031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097420" y="6821423"/>
            <a:ext cx="9220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46353" y="7202665"/>
            <a:ext cx="1211580" cy="758825"/>
          </a:xfrm>
          <a:custGeom>
            <a:avLst/>
            <a:gdLst/>
            <a:ahLst/>
            <a:cxnLst/>
            <a:rect l="l" t="t" r="r" b="b"/>
            <a:pathLst>
              <a:path w="1211580" h="758825">
                <a:moveTo>
                  <a:pt x="1204023" y="464134"/>
                </a:moveTo>
                <a:lnTo>
                  <a:pt x="1199400" y="441210"/>
                </a:lnTo>
                <a:lnTo>
                  <a:pt x="1186789" y="422490"/>
                </a:lnTo>
                <a:lnTo>
                  <a:pt x="1168069" y="409867"/>
                </a:lnTo>
                <a:lnTo>
                  <a:pt x="1145146" y="405244"/>
                </a:lnTo>
                <a:lnTo>
                  <a:pt x="58877" y="405244"/>
                </a:lnTo>
                <a:lnTo>
                  <a:pt x="35966" y="409867"/>
                </a:lnTo>
                <a:lnTo>
                  <a:pt x="17246" y="422490"/>
                </a:lnTo>
                <a:lnTo>
                  <a:pt x="4635" y="441210"/>
                </a:lnTo>
                <a:lnTo>
                  <a:pt x="0" y="464134"/>
                </a:lnTo>
                <a:lnTo>
                  <a:pt x="0" y="699655"/>
                </a:lnTo>
                <a:lnTo>
                  <a:pt x="4635" y="722579"/>
                </a:lnTo>
                <a:lnTo>
                  <a:pt x="17246" y="741299"/>
                </a:lnTo>
                <a:lnTo>
                  <a:pt x="35966" y="753910"/>
                </a:lnTo>
                <a:lnTo>
                  <a:pt x="58877" y="758545"/>
                </a:lnTo>
                <a:lnTo>
                  <a:pt x="1145146" y="758545"/>
                </a:lnTo>
                <a:lnTo>
                  <a:pt x="1168069" y="753910"/>
                </a:lnTo>
                <a:lnTo>
                  <a:pt x="1186789" y="741299"/>
                </a:lnTo>
                <a:lnTo>
                  <a:pt x="1199400" y="722579"/>
                </a:lnTo>
                <a:lnTo>
                  <a:pt x="1204023" y="699655"/>
                </a:lnTo>
                <a:lnTo>
                  <a:pt x="1204023" y="464134"/>
                </a:lnTo>
                <a:close/>
              </a:path>
              <a:path w="1211580" h="758825">
                <a:moveTo>
                  <a:pt x="1210957" y="34632"/>
                </a:moveTo>
                <a:lnTo>
                  <a:pt x="1208239" y="21158"/>
                </a:lnTo>
                <a:lnTo>
                  <a:pt x="1200810" y="10147"/>
                </a:lnTo>
                <a:lnTo>
                  <a:pt x="1189799" y="2730"/>
                </a:lnTo>
                <a:lnTo>
                  <a:pt x="1176324" y="0"/>
                </a:lnTo>
                <a:lnTo>
                  <a:pt x="41567" y="0"/>
                </a:lnTo>
                <a:lnTo>
                  <a:pt x="28079" y="2730"/>
                </a:lnTo>
                <a:lnTo>
                  <a:pt x="17081" y="10147"/>
                </a:lnTo>
                <a:lnTo>
                  <a:pt x="9652" y="21158"/>
                </a:lnTo>
                <a:lnTo>
                  <a:pt x="6934" y="34632"/>
                </a:lnTo>
                <a:lnTo>
                  <a:pt x="6934" y="173177"/>
                </a:lnTo>
                <a:lnTo>
                  <a:pt x="9652" y="186664"/>
                </a:lnTo>
                <a:lnTo>
                  <a:pt x="17081" y="197675"/>
                </a:lnTo>
                <a:lnTo>
                  <a:pt x="28079" y="205092"/>
                </a:lnTo>
                <a:lnTo>
                  <a:pt x="41567" y="207810"/>
                </a:lnTo>
                <a:lnTo>
                  <a:pt x="1176324" y="207810"/>
                </a:lnTo>
                <a:lnTo>
                  <a:pt x="1189799" y="205092"/>
                </a:lnTo>
                <a:lnTo>
                  <a:pt x="1200810" y="197675"/>
                </a:lnTo>
                <a:lnTo>
                  <a:pt x="1208239" y="186664"/>
                </a:lnTo>
                <a:lnTo>
                  <a:pt x="1210957" y="173177"/>
                </a:lnTo>
                <a:lnTo>
                  <a:pt x="1210957" y="34632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32043" y="7226807"/>
            <a:ext cx="1045844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2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marR="5080" algn="ctr">
              <a:lnSpc>
                <a:spcPct val="102200"/>
              </a:lnSpc>
              <a:spcBef>
                <a:spcPts val="785"/>
              </a:spcBef>
            </a:pP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90672" y="6210808"/>
            <a:ext cx="1271015" cy="21031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433731" y="6236208"/>
            <a:ext cx="598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279082" y="7961200"/>
            <a:ext cx="1517015" cy="208279"/>
          </a:xfrm>
          <a:custGeom>
            <a:avLst/>
            <a:gdLst/>
            <a:ahLst/>
            <a:cxnLst/>
            <a:rect l="l" t="t" r="r" b="b"/>
            <a:pathLst>
              <a:path w="1517015" h="208279">
                <a:moveTo>
                  <a:pt x="1481937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481937" y="207810"/>
                </a:lnTo>
                <a:lnTo>
                  <a:pt x="1495417" y="205088"/>
                </a:lnTo>
                <a:lnTo>
                  <a:pt x="1506426" y="197665"/>
                </a:lnTo>
                <a:lnTo>
                  <a:pt x="1513848" y="186657"/>
                </a:lnTo>
                <a:lnTo>
                  <a:pt x="1516570" y="173177"/>
                </a:lnTo>
                <a:lnTo>
                  <a:pt x="1516570" y="34632"/>
                </a:lnTo>
                <a:lnTo>
                  <a:pt x="1513848" y="21152"/>
                </a:lnTo>
                <a:lnTo>
                  <a:pt x="1506426" y="10144"/>
                </a:lnTo>
                <a:lnTo>
                  <a:pt x="1495417" y="2721"/>
                </a:lnTo>
                <a:lnTo>
                  <a:pt x="1481937" y="0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470234" y="7982711"/>
            <a:ext cx="1148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279082" y="6797410"/>
            <a:ext cx="1517015" cy="963294"/>
            <a:chOff x="5279082" y="6797410"/>
            <a:chExt cx="1517015" cy="963294"/>
          </a:xfrm>
        </p:grpSpPr>
        <p:sp>
          <p:nvSpPr>
            <p:cNvPr id="55" name="object 55"/>
            <p:cNvSpPr/>
            <p:nvPr/>
          </p:nvSpPr>
          <p:spPr>
            <a:xfrm>
              <a:off x="5279082" y="6797410"/>
              <a:ext cx="1517015" cy="963294"/>
            </a:xfrm>
            <a:custGeom>
              <a:avLst/>
              <a:gdLst/>
              <a:ahLst/>
              <a:cxnLst/>
              <a:rect l="l" t="t" r="r" b="b"/>
              <a:pathLst>
                <a:path w="1517015" h="963295">
                  <a:moveTo>
                    <a:pt x="1356080" y="0"/>
                  </a:moveTo>
                  <a:lnTo>
                    <a:pt x="160489" y="0"/>
                  </a:lnTo>
                  <a:lnTo>
                    <a:pt x="109763" y="8182"/>
                  </a:lnTo>
                  <a:lnTo>
                    <a:pt x="65707" y="30966"/>
                  </a:lnTo>
                  <a:lnTo>
                    <a:pt x="30966" y="65707"/>
                  </a:lnTo>
                  <a:lnTo>
                    <a:pt x="8182" y="109763"/>
                  </a:lnTo>
                  <a:lnTo>
                    <a:pt x="0" y="160489"/>
                  </a:lnTo>
                  <a:lnTo>
                    <a:pt x="0" y="802411"/>
                  </a:lnTo>
                  <a:lnTo>
                    <a:pt x="8182" y="853137"/>
                  </a:lnTo>
                  <a:lnTo>
                    <a:pt x="30966" y="897193"/>
                  </a:lnTo>
                  <a:lnTo>
                    <a:pt x="65707" y="931935"/>
                  </a:lnTo>
                  <a:lnTo>
                    <a:pt x="109763" y="954719"/>
                  </a:lnTo>
                  <a:lnTo>
                    <a:pt x="160489" y="962901"/>
                  </a:lnTo>
                  <a:lnTo>
                    <a:pt x="1356080" y="962901"/>
                  </a:lnTo>
                  <a:lnTo>
                    <a:pt x="1406806" y="954719"/>
                  </a:lnTo>
                  <a:lnTo>
                    <a:pt x="1450862" y="931935"/>
                  </a:lnTo>
                  <a:lnTo>
                    <a:pt x="1485604" y="897193"/>
                  </a:lnTo>
                  <a:lnTo>
                    <a:pt x="1508388" y="853137"/>
                  </a:lnTo>
                  <a:lnTo>
                    <a:pt x="1516570" y="802411"/>
                  </a:lnTo>
                  <a:lnTo>
                    <a:pt x="1516570" y="160489"/>
                  </a:lnTo>
                  <a:lnTo>
                    <a:pt x="1508388" y="109763"/>
                  </a:lnTo>
                  <a:lnTo>
                    <a:pt x="1485604" y="65707"/>
                  </a:lnTo>
                  <a:lnTo>
                    <a:pt x="1450862" y="30966"/>
                  </a:lnTo>
                  <a:lnTo>
                    <a:pt x="1406806" y="8182"/>
                  </a:lnTo>
                  <a:lnTo>
                    <a:pt x="135608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7408" y="7078255"/>
              <a:ext cx="1219923" cy="581888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417527" y="6876288"/>
            <a:ext cx="1303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27403" y="5928061"/>
            <a:ext cx="1268095" cy="208279"/>
          </a:xfrm>
          <a:custGeom>
            <a:avLst/>
            <a:gdLst/>
            <a:ahLst/>
            <a:cxnLst/>
            <a:rect l="l" t="t" r="r" b="b"/>
            <a:pathLst>
              <a:path w="1268095" h="208279">
                <a:moveTo>
                  <a:pt x="1233055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233055" y="207810"/>
                </a:lnTo>
                <a:lnTo>
                  <a:pt x="1246535" y="205088"/>
                </a:lnTo>
                <a:lnTo>
                  <a:pt x="1257544" y="197665"/>
                </a:lnTo>
                <a:lnTo>
                  <a:pt x="1264966" y="186657"/>
                </a:lnTo>
                <a:lnTo>
                  <a:pt x="1267688" y="173177"/>
                </a:lnTo>
                <a:lnTo>
                  <a:pt x="1267688" y="34632"/>
                </a:lnTo>
                <a:lnTo>
                  <a:pt x="1264966" y="21152"/>
                </a:lnTo>
                <a:lnTo>
                  <a:pt x="1257544" y="10144"/>
                </a:lnTo>
                <a:lnTo>
                  <a:pt x="1246535" y="2721"/>
                </a:lnTo>
                <a:lnTo>
                  <a:pt x="1233055" y="0"/>
                </a:lnTo>
                <a:close/>
              </a:path>
            </a:pathLst>
          </a:custGeom>
          <a:solidFill>
            <a:srgbClr val="FFB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029412" y="5542900"/>
            <a:ext cx="5450840" cy="56959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25"/>
              </a:spcBef>
            </a:pP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427403" y="6162320"/>
            <a:ext cx="1268095" cy="434340"/>
            <a:chOff x="5427403" y="6162320"/>
            <a:chExt cx="1268095" cy="434340"/>
          </a:xfrm>
        </p:grpSpPr>
        <p:sp>
          <p:nvSpPr>
            <p:cNvPr id="61" name="object 61"/>
            <p:cNvSpPr/>
            <p:nvPr/>
          </p:nvSpPr>
          <p:spPr>
            <a:xfrm>
              <a:off x="5427404" y="6162320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79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27403" y="6388608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79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709617" y="6184391"/>
            <a:ext cx="71628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R="5715" algn="ctr">
              <a:lnSpc>
                <a:spcPct val="100000"/>
              </a:lnSpc>
              <a:spcBef>
                <a:spcPts val="69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Containers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130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12" baseline="4629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900" spc="-22" baseline="4629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58048" y="4441444"/>
            <a:ext cx="993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9926" y="4435347"/>
            <a:ext cx="1308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8240" y="4441444"/>
            <a:ext cx="1071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712" y="1368043"/>
            <a:ext cx="4718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Characteristics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2311" y="2088895"/>
            <a:ext cx="2783205" cy="771525"/>
            <a:chOff x="972311" y="2088895"/>
            <a:chExt cx="2783205" cy="7715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311" y="2088895"/>
              <a:ext cx="2782823" cy="7711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682" y="2106904"/>
              <a:ext cx="2693034" cy="683120"/>
            </a:xfrm>
            <a:prstGeom prst="rect">
              <a:avLst/>
            </a:prstGeom>
          </p:spPr>
        </p:pic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012504" y="2103725"/>
          <a:ext cx="2694939" cy="799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082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es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800" b="1" spc="-5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as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eve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l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marR="78740">
                        <a:lnSpc>
                          <a:spcPts val="910"/>
                        </a:lnSpc>
                        <a:spcBef>
                          <a:spcPts val="450"/>
                        </a:spcBef>
                      </a:pP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nt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ze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or  </a:t>
                      </a:r>
                      <a:r>
                        <a:rPr sz="800" b="1" spc="-8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downtime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23">
                <a:tc>
                  <a:txBody>
                    <a:bodyPr/>
                    <a:lstStyle/>
                    <a:p>
                      <a:pPr marL="45720" marR="95885">
                        <a:lnSpc>
                          <a:spcPts val="910"/>
                        </a:lnSpc>
                        <a:spcBef>
                          <a:spcPts val="445"/>
                        </a:spcBef>
                      </a:pP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tecti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spc="-7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agai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spc="-6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cl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ud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ters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  </a:t>
                      </a:r>
                      <a:r>
                        <a:rPr sz="800" spc="-3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failures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58115">
                        <a:lnSpc>
                          <a:spcPts val="910"/>
                        </a:lnSpc>
                        <a:spcBef>
                          <a:spcPts val="445"/>
                        </a:spcBef>
                      </a:pP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Rob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spc="-6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 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ata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rage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2504" y="3279836"/>
          <a:ext cx="2694940" cy="928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829">
                <a:tc>
                  <a:txBody>
                    <a:bodyPr/>
                    <a:lstStyle/>
                    <a:p>
                      <a:pPr marL="45720" marR="82550">
                        <a:lnSpc>
                          <a:spcPts val="910"/>
                        </a:lnSpc>
                        <a:spcBef>
                          <a:spcPts val="615"/>
                        </a:spcBef>
                      </a:pPr>
                      <a:r>
                        <a:rPr sz="800" b="1" spc="-8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8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800" b="1" spc="-5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7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during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8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peak</a:t>
                      </a:r>
                      <a:r>
                        <a:rPr sz="800" b="1" spc="-5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7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hours </a:t>
                      </a:r>
                      <a:r>
                        <a:rPr sz="800" b="1" spc="-22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800" b="1" spc="-6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aff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800" b="1" spc="-5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nd</a:t>
                      </a:r>
                      <a:r>
                        <a:rPr sz="800" b="1" spc="-5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rs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53340">
                        <a:lnSpc>
                          <a:spcPts val="910"/>
                        </a:lnSpc>
                        <a:spcBef>
                          <a:spcPts val="615"/>
                        </a:spcBef>
                      </a:pPr>
                      <a:r>
                        <a:rPr sz="800" b="1" spc="-7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Auto-scaling </a:t>
                      </a:r>
                      <a:r>
                        <a:rPr sz="800" b="1" spc="-7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publi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hor)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792">
                <a:tc>
                  <a:txBody>
                    <a:bodyPr/>
                    <a:lstStyle/>
                    <a:p>
                      <a:pPr marL="45720" marR="61594">
                        <a:lnSpc>
                          <a:spcPts val="890"/>
                        </a:lnSpc>
                        <a:spcBef>
                          <a:spcPts val="750"/>
                        </a:spcBef>
                      </a:pP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ter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nd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eri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00</a:t>
                      </a:r>
                      <a:r>
                        <a:rPr sz="800" spc="-1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- 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ixel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q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uality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ets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DAF4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52400">
                        <a:lnSpc>
                          <a:spcPct val="98700"/>
                        </a:lnSpc>
                        <a:spcBef>
                          <a:spcPts val="195"/>
                        </a:spcBef>
                      </a:pP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Micr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ices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fo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  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ets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ge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  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D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972311" y="3265423"/>
            <a:ext cx="2783205" cy="883919"/>
            <a:chOff x="972311" y="3265423"/>
            <a:chExt cx="2783205" cy="883919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311" y="3265423"/>
              <a:ext cx="2782823" cy="883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682" y="3283013"/>
              <a:ext cx="2693034" cy="79588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922776" y="2091944"/>
            <a:ext cx="2783205" cy="753110"/>
            <a:chOff x="3922776" y="2091944"/>
            <a:chExt cx="2783205" cy="75311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2776" y="2091944"/>
              <a:ext cx="2782824" cy="7528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6527" y="2109533"/>
              <a:ext cx="2693034" cy="6627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66527" y="2109520"/>
              <a:ext cx="1799589" cy="662940"/>
            </a:xfrm>
            <a:custGeom>
              <a:avLst/>
              <a:gdLst/>
              <a:ahLst/>
              <a:cxnLst/>
              <a:rect l="l" t="t" r="r" b="b"/>
              <a:pathLst>
                <a:path w="1799589" h="662939">
                  <a:moveTo>
                    <a:pt x="1799412" y="0"/>
                  </a:moveTo>
                  <a:lnTo>
                    <a:pt x="0" y="0"/>
                  </a:lnTo>
                  <a:lnTo>
                    <a:pt x="0" y="662787"/>
                  </a:lnTo>
                  <a:lnTo>
                    <a:pt x="1799412" y="662787"/>
                  </a:lnTo>
                  <a:lnTo>
                    <a:pt x="1799412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66527" y="2109448"/>
            <a:ext cx="1800860" cy="663575"/>
          </a:xfrm>
          <a:prstGeom prst="rect">
            <a:avLst/>
          </a:prstGeom>
          <a:ln w="635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45720" marR="438784">
              <a:lnSpc>
                <a:spcPts val="890"/>
              </a:lnSpc>
              <a:spcBef>
                <a:spcPts val="590"/>
              </a:spcBef>
            </a:pP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ates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innovations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67312" y="2109448"/>
            <a:ext cx="894715" cy="663575"/>
          </a:xfrm>
          <a:prstGeom prst="rect">
            <a:avLst/>
          </a:prstGeom>
          <a:solidFill>
            <a:srgbClr val="00A4E4"/>
          </a:solidFill>
          <a:ln w="635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43815" marR="60960">
              <a:lnSpc>
                <a:spcPts val="890"/>
              </a:lnSpc>
              <a:spcBef>
                <a:spcPts val="59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Au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ng  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upd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22776" y="3262376"/>
            <a:ext cx="2783205" cy="878205"/>
            <a:chOff x="3922776" y="3262376"/>
            <a:chExt cx="2783205" cy="87820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2776" y="3262376"/>
              <a:ext cx="2782824" cy="8778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6527" y="3279267"/>
              <a:ext cx="2693034" cy="788200"/>
            </a:xfrm>
            <a:prstGeom prst="rect">
              <a:avLst/>
            </a:prstGeom>
          </p:spPr>
        </p:pic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963349" y="3276088"/>
          <a:ext cx="2694940" cy="859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178">
                <a:tc>
                  <a:txBody>
                    <a:bodyPr/>
                    <a:lstStyle/>
                    <a:p>
                      <a:pPr marL="45720" marR="184785">
                        <a:lnSpc>
                          <a:spcPts val="890"/>
                        </a:lnSpc>
                        <a:spcBef>
                          <a:spcPts val="665"/>
                        </a:spcBef>
                      </a:pP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Alw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ay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up-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o-d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wi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nh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ceme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nd</a:t>
                      </a:r>
                      <a:r>
                        <a:rPr sz="800" b="1" spc="-5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sec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uri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upd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ates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57785">
                        <a:lnSpc>
                          <a:spcPts val="890"/>
                        </a:lnSpc>
                        <a:spcBef>
                          <a:spcPts val="665"/>
                        </a:spcBef>
                      </a:pPr>
                      <a:r>
                        <a:rPr sz="800" b="1" spc="-8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Automated </a:t>
                      </a:r>
                      <a:r>
                        <a:rPr sz="800" b="1" spc="-7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orr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ect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b="1" spc="-5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upd</a:t>
                      </a:r>
                      <a:r>
                        <a:rPr sz="800" b="1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ate</a:t>
                      </a:r>
                      <a:r>
                        <a:rPr sz="800" b="1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478">
                <a:tc>
                  <a:txBody>
                    <a:bodyPr/>
                    <a:lstStyle/>
                    <a:p>
                      <a:pPr marL="45720" marR="229235">
                        <a:lnSpc>
                          <a:spcPts val="890"/>
                        </a:lnSpc>
                        <a:spcBef>
                          <a:spcPts val="705"/>
                        </a:spcBef>
                      </a:pP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tellige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achi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lear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by  </a:t>
                      </a:r>
                      <a:r>
                        <a:rPr sz="800" spc="-3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default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DAF4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82550">
                        <a:lnSpc>
                          <a:spcPts val="890"/>
                        </a:lnSpc>
                        <a:spcBef>
                          <a:spcPts val="705"/>
                        </a:spcBef>
                      </a:pP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Nati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6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acce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to  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ns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ei</a:t>
                      </a:r>
                      <a:r>
                        <a:rPr sz="800" spc="-6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tellige</a:t>
                      </a:r>
                      <a:r>
                        <a:rPr sz="800" spc="-5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800" dirty="0">
                          <a:solidFill>
                            <a:srgbClr val="595959"/>
                          </a:solidFill>
                          <a:latin typeface="Tahoma"/>
                          <a:cs typeface="Tahoma"/>
                        </a:rPr>
                        <a:t>ce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D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1273492" y="1865629"/>
            <a:ext cx="1560195" cy="241300"/>
          </a:xfrm>
          <a:custGeom>
            <a:avLst/>
            <a:gdLst/>
            <a:ahLst/>
            <a:cxnLst/>
            <a:rect l="l" t="t" r="r" b="b"/>
            <a:pathLst>
              <a:path w="1560195" h="241300">
                <a:moveTo>
                  <a:pt x="1560195" y="0"/>
                </a:moveTo>
                <a:lnTo>
                  <a:pt x="0" y="0"/>
                </a:lnTo>
                <a:lnTo>
                  <a:pt x="0" y="240753"/>
                </a:lnTo>
                <a:lnTo>
                  <a:pt x="1560195" y="240753"/>
                </a:lnTo>
                <a:lnTo>
                  <a:pt x="1560195" y="0"/>
                </a:lnTo>
                <a:close/>
              </a:path>
            </a:pathLst>
          </a:custGeom>
          <a:solidFill>
            <a:srgbClr val="E1E3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40455" y="1890776"/>
            <a:ext cx="6267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Tahoma"/>
                <a:cs typeface="Tahoma"/>
              </a:rPr>
              <a:t>Al</a:t>
            </a:r>
            <a:r>
              <a:rPr sz="1100" spc="-3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15682" y="1825985"/>
            <a:ext cx="4771390" cy="320040"/>
            <a:chOff x="1015682" y="1825985"/>
            <a:chExt cx="4771390" cy="320040"/>
          </a:xfrm>
        </p:grpSpPr>
        <p:sp>
          <p:nvSpPr>
            <p:cNvPr id="33" name="object 33"/>
            <p:cNvSpPr/>
            <p:nvPr/>
          </p:nvSpPr>
          <p:spPr>
            <a:xfrm>
              <a:off x="1015682" y="1825985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40" h="320039">
                  <a:moveTo>
                    <a:pt x="160020" y="0"/>
                  </a:moveTo>
                  <a:lnTo>
                    <a:pt x="109440" y="8157"/>
                  </a:lnTo>
                  <a:lnTo>
                    <a:pt x="65513" y="30873"/>
                  </a:lnTo>
                  <a:lnTo>
                    <a:pt x="30873" y="65513"/>
                  </a:lnTo>
                  <a:lnTo>
                    <a:pt x="8157" y="109440"/>
                  </a:lnTo>
                  <a:lnTo>
                    <a:pt x="0" y="160020"/>
                  </a:lnTo>
                  <a:lnTo>
                    <a:pt x="8157" y="210599"/>
                  </a:lnTo>
                  <a:lnTo>
                    <a:pt x="30873" y="254526"/>
                  </a:lnTo>
                  <a:lnTo>
                    <a:pt x="65513" y="289166"/>
                  </a:lnTo>
                  <a:lnTo>
                    <a:pt x="109440" y="311882"/>
                  </a:lnTo>
                  <a:lnTo>
                    <a:pt x="160020" y="320040"/>
                  </a:lnTo>
                  <a:lnTo>
                    <a:pt x="210599" y="311882"/>
                  </a:lnTo>
                  <a:lnTo>
                    <a:pt x="254526" y="289166"/>
                  </a:lnTo>
                  <a:lnTo>
                    <a:pt x="289166" y="254526"/>
                  </a:lnTo>
                  <a:lnTo>
                    <a:pt x="311882" y="210599"/>
                  </a:lnTo>
                  <a:lnTo>
                    <a:pt x="320040" y="160020"/>
                  </a:lnTo>
                  <a:lnTo>
                    <a:pt x="311882" y="109440"/>
                  </a:lnTo>
                  <a:lnTo>
                    <a:pt x="289166" y="65513"/>
                  </a:lnTo>
                  <a:lnTo>
                    <a:pt x="254526" y="30873"/>
                  </a:lnTo>
                  <a:lnTo>
                    <a:pt x="210599" y="8157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A5AB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26733" y="1868611"/>
              <a:ext cx="1560195" cy="241300"/>
            </a:xfrm>
            <a:custGeom>
              <a:avLst/>
              <a:gdLst/>
              <a:ahLst/>
              <a:cxnLst/>
              <a:rect l="l" t="t" r="r" b="b"/>
              <a:pathLst>
                <a:path w="1560195" h="241300">
                  <a:moveTo>
                    <a:pt x="1560195" y="0"/>
                  </a:moveTo>
                  <a:lnTo>
                    <a:pt x="0" y="0"/>
                  </a:lnTo>
                  <a:lnTo>
                    <a:pt x="0" y="240753"/>
                  </a:lnTo>
                  <a:lnTo>
                    <a:pt x="1560195" y="240753"/>
                  </a:lnTo>
                  <a:lnTo>
                    <a:pt x="1560195" y="0"/>
                  </a:lnTo>
                  <a:close/>
                </a:path>
              </a:pathLst>
            </a:custGeom>
            <a:solidFill>
              <a:srgbClr val="E1E3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567092" y="1893823"/>
            <a:ext cx="8794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Tahoma"/>
                <a:cs typeface="Tahoma"/>
              </a:rPr>
              <a:t>Al</a:t>
            </a:r>
            <a:r>
              <a:rPr sz="1100" spc="-3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rre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68922" y="1828968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39" h="320039">
                <a:moveTo>
                  <a:pt x="160020" y="0"/>
                </a:moveTo>
                <a:lnTo>
                  <a:pt x="109440" y="8157"/>
                </a:lnTo>
                <a:lnTo>
                  <a:pt x="65513" y="30873"/>
                </a:lnTo>
                <a:lnTo>
                  <a:pt x="30873" y="65513"/>
                </a:lnTo>
                <a:lnTo>
                  <a:pt x="8157" y="109440"/>
                </a:lnTo>
                <a:lnTo>
                  <a:pt x="0" y="160020"/>
                </a:lnTo>
                <a:lnTo>
                  <a:pt x="8157" y="210599"/>
                </a:lnTo>
                <a:lnTo>
                  <a:pt x="30873" y="254526"/>
                </a:lnTo>
                <a:lnTo>
                  <a:pt x="65513" y="289166"/>
                </a:lnTo>
                <a:lnTo>
                  <a:pt x="109440" y="311882"/>
                </a:lnTo>
                <a:lnTo>
                  <a:pt x="160020" y="320040"/>
                </a:lnTo>
                <a:lnTo>
                  <a:pt x="210599" y="311882"/>
                </a:lnTo>
                <a:lnTo>
                  <a:pt x="254526" y="289166"/>
                </a:lnTo>
                <a:lnTo>
                  <a:pt x="289166" y="254526"/>
                </a:lnTo>
                <a:lnTo>
                  <a:pt x="311882" y="210599"/>
                </a:lnTo>
                <a:lnTo>
                  <a:pt x="320040" y="160020"/>
                </a:lnTo>
                <a:lnTo>
                  <a:pt x="311882" y="109440"/>
                </a:lnTo>
                <a:lnTo>
                  <a:pt x="289166" y="65513"/>
                </a:lnTo>
                <a:lnTo>
                  <a:pt x="254526" y="30873"/>
                </a:lnTo>
                <a:lnTo>
                  <a:pt x="210599" y="8157"/>
                </a:lnTo>
                <a:lnTo>
                  <a:pt x="160020" y="0"/>
                </a:lnTo>
                <a:close/>
              </a:path>
            </a:pathLst>
          </a:custGeom>
          <a:solidFill>
            <a:srgbClr val="A5AB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34427" y="1870964"/>
            <a:ext cx="3049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2115" algn="l"/>
              </a:tabLst>
            </a:pPr>
            <a:r>
              <a:rPr sz="1400" spc="-320" dirty="0">
                <a:solidFill>
                  <a:srgbClr val="FFFFFF"/>
                </a:solidFill>
                <a:latin typeface="Tahoma"/>
                <a:cs typeface="Tahoma"/>
              </a:rPr>
              <a:t>1	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73492" y="3043989"/>
            <a:ext cx="1560195" cy="241300"/>
          </a:xfrm>
          <a:custGeom>
            <a:avLst/>
            <a:gdLst/>
            <a:ahLst/>
            <a:cxnLst/>
            <a:rect l="l" t="t" r="r" b="b"/>
            <a:pathLst>
              <a:path w="1560195" h="241300">
                <a:moveTo>
                  <a:pt x="1560195" y="0"/>
                </a:moveTo>
                <a:lnTo>
                  <a:pt x="0" y="0"/>
                </a:lnTo>
                <a:lnTo>
                  <a:pt x="0" y="240753"/>
                </a:lnTo>
                <a:lnTo>
                  <a:pt x="1560195" y="240753"/>
                </a:lnTo>
                <a:lnTo>
                  <a:pt x="1560195" y="0"/>
                </a:lnTo>
                <a:close/>
              </a:path>
            </a:pathLst>
          </a:custGeom>
          <a:solidFill>
            <a:srgbClr val="E1E3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609486" y="3067304"/>
            <a:ext cx="8883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Tahoma"/>
                <a:cs typeface="Tahoma"/>
              </a:rPr>
              <a:t>Al</a:t>
            </a:r>
            <a:r>
              <a:rPr sz="1100" spc="-3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ca</a:t>
            </a:r>
            <a:r>
              <a:rPr sz="1100" spc="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15682" y="3004345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160020" y="0"/>
                </a:moveTo>
                <a:lnTo>
                  <a:pt x="109440" y="8157"/>
                </a:lnTo>
                <a:lnTo>
                  <a:pt x="65513" y="30873"/>
                </a:lnTo>
                <a:lnTo>
                  <a:pt x="30873" y="65513"/>
                </a:lnTo>
                <a:lnTo>
                  <a:pt x="8157" y="109440"/>
                </a:lnTo>
                <a:lnTo>
                  <a:pt x="0" y="160020"/>
                </a:lnTo>
                <a:lnTo>
                  <a:pt x="8157" y="210599"/>
                </a:lnTo>
                <a:lnTo>
                  <a:pt x="30873" y="254526"/>
                </a:lnTo>
                <a:lnTo>
                  <a:pt x="65513" y="289166"/>
                </a:lnTo>
                <a:lnTo>
                  <a:pt x="109440" y="311882"/>
                </a:lnTo>
                <a:lnTo>
                  <a:pt x="160020" y="320040"/>
                </a:lnTo>
                <a:lnTo>
                  <a:pt x="210599" y="311882"/>
                </a:lnTo>
                <a:lnTo>
                  <a:pt x="254526" y="289166"/>
                </a:lnTo>
                <a:lnTo>
                  <a:pt x="289166" y="254526"/>
                </a:lnTo>
                <a:lnTo>
                  <a:pt x="311882" y="210599"/>
                </a:lnTo>
                <a:lnTo>
                  <a:pt x="320040" y="160020"/>
                </a:lnTo>
                <a:lnTo>
                  <a:pt x="311882" y="109440"/>
                </a:lnTo>
                <a:lnTo>
                  <a:pt x="289166" y="65513"/>
                </a:lnTo>
                <a:lnTo>
                  <a:pt x="254526" y="30873"/>
                </a:lnTo>
                <a:lnTo>
                  <a:pt x="210599" y="8157"/>
                </a:lnTo>
                <a:lnTo>
                  <a:pt x="160020" y="0"/>
                </a:lnTo>
                <a:close/>
              </a:path>
            </a:pathLst>
          </a:custGeom>
          <a:solidFill>
            <a:srgbClr val="A5AB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20139" y="3044443"/>
            <a:ext cx="11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26733" y="3038793"/>
            <a:ext cx="1560195" cy="241300"/>
          </a:xfrm>
          <a:custGeom>
            <a:avLst/>
            <a:gdLst/>
            <a:ahLst/>
            <a:cxnLst/>
            <a:rect l="l" t="t" r="r" b="b"/>
            <a:pathLst>
              <a:path w="1560195" h="241300">
                <a:moveTo>
                  <a:pt x="1560195" y="0"/>
                </a:moveTo>
                <a:lnTo>
                  <a:pt x="0" y="0"/>
                </a:lnTo>
                <a:lnTo>
                  <a:pt x="0" y="240753"/>
                </a:lnTo>
                <a:lnTo>
                  <a:pt x="1560195" y="240753"/>
                </a:lnTo>
                <a:lnTo>
                  <a:pt x="1560195" y="0"/>
                </a:lnTo>
                <a:close/>
              </a:path>
            </a:pathLst>
          </a:custGeom>
          <a:solidFill>
            <a:srgbClr val="E1E3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531771" y="3061207"/>
            <a:ext cx="95059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Tahoma"/>
                <a:cs typeface="Tahoma"/>
              </a:rPr>
              <a:t>Al</a:t>
            </a:r>
            <a:r>
              <a:rPr sz="1100" spc="-3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8922" y="2999149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39" h="320039">
                <a:moveTo>
                  <a:pt x="160020" y="0"/>
                </a:moveTo>
                <a:lnTo>
                  <a:pt x="109440" y="8157"/>
                </a:lnTo>
                <a:lnTo>
                  <a:pt x="65513" y="30873"/>
                </a:lnTo>
                <a:lnTo>
                  <a:pt x="30873" y="65513"/>
                </a:lnTo>
                <a:lnTo>
                  <a:pt x="8157" y="109440"/>
                </a:lnTo>
                <a:lnTo>
                  <a:pt x="0" y="160020"/>
                </a:lnTo>
                <a:lnTo>
                  <a:pt x="8157" y="210599"/>
                </a:lnTo>
                <a:lnTo>
                  <a:pt x="30873" y="254526"/>
                </a:lnTo>
                <a:lnTo>
                  <a:pt x="65513" y="289166"/>
                </a:lnTo>
                <a:lnTo>
                  <a:pt x="109440" y="311882"/>
                </a:lnTo>
                <a:lnTo>
                  <a:pt x="160020" y="320040"/>
                </a:lnTo>
                <a:lnTo>
                  <a:pt x="210599" y="311882"/>
                </a:lnTo>
                <a:lnTo>
                  <a:pt x="254526" y="289166"/>
                </a:lnTo>
                <a:lnTo>
                  <a:pt x="289166" y="254526"/>
                </a:lnTo>
                <a:lnTo>
                  <a:pt x="311882" y="210599"/>
                </a:lnTo>
                <a:lnTo>
                  <a:pt x="320040" y="160020"/>
                </a:lnTo>
                <a:lnTo>
                  <a:pt x="311882" y="109440"/>
                </a:lnTo>
                <a:lnTo>
                  <a:pt x="289166" y="65513"/>
                </a:lnTo>
                <a:lnTo>
                  <a:pt x="254526" y="30873"/>
                </a:lnTo>
                <a:lnTo>
                  <a:pt x="210599" y="8157"/>
                </a:lnTo>
                <a:lnTo>
                  <a:pt x="160020" y="0"/>
                </a:lnTo>
                <a:close/>
              </a:path>
            </a:pathLst>
          </a:custGeom>
          <a:solidFill>
            <a:srgbClr val="A5AB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071792" y="3038347"/>
            <a:ext cx="114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892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12" baseline="4629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900" spc="-209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51" name="object 51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40551" y="8727947"/>
            <a:ext cx="102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1094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221992" y="6576568"/>
            <a:ext cx="2974975" cy="1941830"/>
            <a:chOff x="2221992" y="6576568"/>
            <a:chExt cx="2974975" cy="1941830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1992" y="6576568"/>
              <a:ext cx="2974848" cy="19415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7829" y="6647002"/>
              <a:ext cx="2642584" cy="160850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905339" y="8266176"/>
            <a:ext cx="153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0975" y="6796023"/>
            <a:ext cx="1200912" cy="210312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1097420" y="6821423"/>
            <a:ext cx="9220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46353" y="7202665"/>
            <a:ext cx="1211580" cy="758825"/>
          </a:xfrm>
          <a:custGeom>
            <a:avLst/>
            <a:gdLst/>
            <a:ahLst/>
            <a:cxnLst/>
            <a:rect l="l" t="t" r="r" b="b"/>
            <a:pathLst>
              <a:path w="1211580" h="758825">
                <a:moveTo>
                  <a:pt x="1204023" y="464134"/>
                </a:moveTo>
                <a:lnTo>
                  <a:pt x="1199400" y="441210"/>
                </a:lnTo>
                <a:lnTo>
                  <a:pt x="1186789" y="422490"/>
                </a:lnTo>
                <a:lnTo>
                  <a:pt x="1168069" y="409867"/>
                </a:lnTo>
                <a:lnTo>
                  <a:pt x="1145146" y="405244"/>
                </a:lnTo>
                <a:lnTo>
                  <a:pt x="58877" y="405244"/>
                </a:lnTo>
                <a:lnTo>
                  <a:pt x="35966" y="409867"/>
                </a:lnTo>
                <a:lnTo>
                  <a:pt x="17246" y="422490"/>
                </a:lnTo>
                <a:lnTo>
                  <a:pt x="4635" y="441210"/>
                </a:lnTo>
                <a:lnTo>
                  <a:pt x="0" y="464134"/>
                </a:lnTo>
                <a:lnTo>
                  <a:pt x="0" y="699655"/>
                </a:lnTo>
                <a:lnTo>
                  <a:pt x="4635" y="722579"/>
                </a:lnTo>
                <a:lnTo>
                  <a:pt x="17246" y="741299"/>
                </a:lnTo>
                <a:lnTo>
                  <a:pt x="35966" y="753910"/>
                </a:lnTo>
                <a:lnTo>
                  <a:pt x="58877" y="758545"/>
                </a:lnTo>
                <a:lnTo>
                  <a:pt x="1145146" y="758545"/>
                </a:lnTo>
                <a:lnTo>
                  <a:pt x="1168069" y="753910"/>
                </a:lnTo>
                <a:lnTo>
                  <a:pt x="1186789" y="741299"/>
                </a:lnTo>
                <a:lnTo>
                  <a:pt x="1199400" y="722579"/>
                </a:lnTo>
                <a:lnTo>
                  <a:pt x="1204023" y="699655"/>
                </a:lnTo>
                <a:lnTo>
                  <a:pt x="1204023" y="464134"/>
                </a:lnTo>
                <a:close/>
              </a:path>
              <a:path w="1211580" h="758825">
                <a:moveTo>
                  <a:pt x="1210957" y="34632"/>
                </a:moveTo>
                <a:lnTo>
                  <a:pt x="1208239" y="21158"/>
                </a:lnTo>
                <a:lnTo>
                  <a:pt x="1200810" y="10147"/>
                </a:lnTo>
                <a:lnTo>
                  <a:pt x="1189799" y="2730"/>
                </a:lnTo>
                <a:lnTo>
                  <a:pt x="1176324" y="0"/>
                </a:lnTo>
                <a:lnTo>
                  <a:pt x="41567" y="0"/>
                </a:lnTo>
                <a:lnTo>
                  <a:pt x="28079" y="2730"/>
                </a:lnTo>
                <a:lnTo>
                  <a:pt x="17081" y="10147"/>
                </a:lnTo>
                <a:lnTo>
                  <a:pt x="9652" y="21158"/>
                </a:lnTo>
                <a:lnTo>
                  <a:pt x="6934" y="34632"/>
                </a:lnTo>
                <a:lnTo>
                  <a:pt x="6934" y="173177"/>
                </a:lnTo>
                <a:lnTo>
                  <a:pt x="9652" y="186664"/>
                </a:lnTo>
                <a:lnTo>
                  <a:pt x="17081" y="197675"/>
                </a:lnTo>
                <a:lnTo>
                  <a:pt x="28079" y="205092"/>
                </a:lnTo>
                <a:lnTo>
                  <a:pt x="41567" y="207810"/>
                </a:lnTo>
                <a:lnTo>
                  <a:pt x="1176324" y="207810"/>
                </a:lnTo>
                <a:lnTo>
                  <a:pt x="1189799" y="205092"/>
                </a:lnTo>
                <a:lnTo>
                  <a:pt x="1200810" y="197675"/>
                </a:lnTo>
                <a:lnTo>
                  <a:pt x="1208239" y="186664"/>
                </a:lnTo>
                <a:lnTo>
                  <a:pt x="1210957" y="173177"/>
                </a:lnTo>
                <a:lnTo>
                  <a:pt x="1210957" y="34632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032043" y="7226807"/>
            <a:ext cx="1045844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2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marR="5080" algn="ctr">
              <a:lnSpc>
                <a:spcPct val="102200"/>
              </a:lnSpc>
              <a:spcBef>
                <a:spcPts val="785"/>
              </a:spcBef>
            </a:pP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90672" y="6210808"/>
            <a:ext cx="1271015" cy="210312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3433731" y="6236208"/>
            <a:ext cx="598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79082" y="7961200"/>
            <a:ext cx="1517015" cy="208279"/>
          </a:xfrm>
          <a:custGeom>
            <a:avLst/>
            <a:gdLst/>
            <a:ahLst/>
            <a:cxnLst/>
            <a:rect l="l" t="t" r="r" b="b"/>
            <a:pathLst>
              <a:path w="1517015" h="208279">
                <a:moveTo>
                  <a:pt x="1481937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481937" y="207810"/>
                </a:lnTo>
                <a:lnTo>
                  <a:pt x="1495417" y="205088"/>
                </a:lnTo>
                <a:lnTo>
                  <a:pt x="1506426" y="197665"/>
                </a:lnTo>
                <a:lnTo>
                  <a:pt x="1513848" y="186657"/>
                </a:lnTo>
                <a:lnTo>
                  <a:pt x="1516570" y="173177"/>
                </a:lnTo>
                <a:lnTo>
                  <a:pt x="1516570" y="34632"/>
                </a:lnTo>
                <a:lnTo>
                  <a:pt x="1513848" y="21152"/>
                </a:lnTo>
                <a:lnTo>
                  <a:pt x="1506426" y="10144"/>
                </a:lnTo>
                <a:lnTo>
                  <a:pt x="1495417" y="2721"/>
                </a:lnTo>
                <a:lnTo>
                  <a:pt x="1481937" y="0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470234" y="7982711"/>
            <a:ext cx="1148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279082" y="6797410"/>
            <a:ext cx="1517015" cy="963294"/>
            <a:chOff x="5279082" y="6797410"/>
            <a:chExt cx="1517015" cy="963294"/>
          </a:xfrm>
        </p:grpSpPr>
        <p:sp>
          <p:nvSpPr>
            <p:cNvPr id="69" name="object 69"/>
            <p:cNvSpPr/>
            <p:nvPr/>
          </p:nvSpPr>
          <p:spPr>
            <a:xfrm>
              <a:off x="5279082" y="6797410"/>
              <a:ext cx="1517015" cy="963294"/>
            </a:xfrm>
            <a:custGeom>
              <a:avLst/>
              <a:gdLst/>
              <a:ahLst/>
              <a:cxnLst/>
              <a:rect l="l" t="t" r="r" b="b"/>
              <a:pathLst>
                <a:path w="1517015" h="963295">
                  <a:moveTo>
                    <a:pt x="1356080" y="0"/>
                  </a:moveTo>
                  <a:lnTo>
                    <a:pt x="160489" y="0"/>
                  </a:lnTo>
                  <a:lnTo>
                    <a:pt x="109763" y="8182"/>
                  </a:lnTo>
                  <a:lnTo>
                    <a:pt x="65707" y="30966"/>
                  </a:lnTo>
                  <a:lnTo>
                    <a:pt x="30966" y="65707"/>
                  </a:lnTo>
                  <a:lnTo>
                    <a:pt x="8182" y="109763"/>
                  </a:lnTo>
                  <a:lnTo>
                    <a:pt x="0" y="160489"/>
                  </a:lnTo>
                  <a:lnTo>
                    <a:pt x="0" y="802411"/>
                  </a:lnTo>
                  <a:lnTo>
                    <a:pt x="8182" y="853137"/>
                  </a:lnTo>
                  <a:lnTo>
                    <a:pt x="30966" y="897193"/>
                  </a:lnTo>
                  <a:lnTo>
                    <a:pt x="65707" y="931935"/>
                  </a:lnTo>
                  <a:lnTo>
                    <a:pt x="109763" y="954719"/>
                  </a:lnTo>
                  <a:lnTo>
                    <a:pt x="160489" y="962901"/>
                  </a:lnTo>
                  <a:lnTo>
                    <a:pt x="1356080" y="962901"/>
                  </a:lnTo>
                  <a:lnTo>
                    <a:pt x="1406806" y="954719"/>
                  </a:lnTo>
                  <a:lnTo>
                    <a:pt x="1450862" y="931935"/>
                  </a:lnTo>
                  <a:lnTo>
                    <a:pt x="1485604" y="897193"/>
                  </a:lnTo>
                  <a:lnTo>
                    <a:pt x="1508388" y="853137"/>
                  </a:lnTo>
                  <a:lnTo>
                    <a:pt x="1516570" y="802411"/>
                  </a:lnTo>
                  <a:lnTo>
                    <a:pt x="1516570" y="160489"/>
                  </a:lnTo>
                  <a:lnTo>
                    <a:pt x="1508388" y="109763"/>
                  </a:lnTo>
                  <a:lnTo>
                    <a:pt x="1485604" y="65707"/>
                  </a:lnTo>
                  <a:lnTo>
                    <a:pt x="1450862" y="30966"/>
                  </a:lnTo>
                  <a:lnTo>
                    <a:pt x="1406806" y="8182"/>
                  </a:lnTo>
                  <a:lnTo>
                    <a:pt x="135608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7408" y="7078255"/>
              <a:ext cx="1219923" cy="581888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5417527" y="6876288"/>
            <a:ext cx="1303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27403" y="5928061"/>
            <a:ext cx="1268095" cy="208279"/>
          </a:xfrm>
          <a:custGeom>
            <a:avLst/>
            <a:gdLst/>
            <a:ahLst/>
            <a:cxnLst/>
            <a:rect l="l" t="t" r="r" b="b"/>
            <a:pathLst>
              <a:path w="1268095" h="208279">
                <a:moveTo>
                  <a:pt x="1233055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233055" y="207810"/>
                </a:lnTo>
                <a:lnTo>
                  <a:pt x="1246535" y="205088"/>
                </a:lnTo>
                <a:lnTo>
                  <a:pt x="1257544" y="197665"/>
                </a:lnTo>
                <a:lnTo>
                  <a:pt x="1264966" y="186657"/>
                </a:lnTo>
                <a:lnTo>
                  <a:pt x="1267688" y="173177"/>
                </a:lnTo>
                <a:lnTo>
                  <a:pt x="1267688" y="34632"/>
                </a:lnTo>
                <a:lnTo>
                  <a:pt x="1264966" y="21152"/>
                </a:lnTo>
                <a:lnTo>
                  <a:pt x="1257544" y="10144"/>
                </a:lnTo>
                <a:lnTo>
                  <a:pt x="1246535" y="2721"/>
                </a:lnTo>
                <a:lnTo>
                  <a:pt x="1233055" y="0"/>
                </a:lnTo>
                <a:close/>
              </a:path>
            </a:pathLst>
          </a:custGeom>
          <a:solidFill>
            <a:srgbClr val="FFB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68314" y="5397463"/>
            <a:ext cx="5612130" cy="7150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  <a:p>
            <a:pPr marL="160655">
              <a:lnSpc>
                <a:spcPct val="100000"/>
              </a:lnSpc>
              <a:spcBef>
                <a:spcPts val="605"/>
              </a:spcBef>
            </a:pP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427403" y="6162320"/>
            <a:ext cx="1268095" cy="434340"/>
            <a:chOff x="5427403" y="6162320"/>
            <a:chExt cx="1268095" cy="434340"/>
          </a:xfrm>
        </p:grpSpPr>
        <p:sp>
          <p:nvSpPr>
            <p:cNvPr id="75" name="object 75"/>
            <p:cNvSpPr/>
            <p:nvPr/>
          </p:nvSpPr>
          <p:spPr>
            <a:xfrm>
              <a:off x="5427404" y="6162320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79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27403" y="6388608"/>
              <a:ext cx="1268095" cy="208279"/>
            </a:xfrm>
            <a:custGeom>
              <a:avLst/>
              <a:gdLst/>
              <a:ahLst/>
              <a:cxnLst/>
              <a:rect l="l" t="t" r="r" b="b"/>
              <a:pathLst>
                <a:path w="1268095" h="208279">
                  <a:moveTo>
                    <a:pt x="1233055" y="0"/>
                  </a:moveTo>
                  <a:lnTo>
                    <a:pt x="34632" y="0"/>
                  </a:lnTo>
                  <a:lnTo>
                    <a:pt x="21152" y="2721"/>
                  </a:lnTo>
                  <a:lnTo>
                    <a:pt x="10144" y="10144"/>
                  </a:lnTo>
                  <a:lnTo>
                    <a:pt x="2721" y="21152"/>
                  </a:lnTo>
                  <a:lnTo>
                    <a:pt x="0" y="34632"/>
                  </a:lnTo>
                  <a:lnTo>
                    <a:pt x="0" y="173177"/>
                  </a:lnTo>
                  <a:lnTo>
                    <a:pt x="2721" y="186657"/>
                  </a:lnTo>
                  <a:lnTo>
                    <a:pt x="10144" y="197665"/>
                  </a:lnTo>
                  <a:lnTo>
                    <a:pt x="21152" y="205088"/>
                  </a:lnTo>
                  <a:lnTo>
                    <a:pt x="34632" y="207810"/>
                  </a:lnTo>
                  <a:lnTo>
                    <a:pt x="1233055" y="207810"/>
                  </a:lnTo>
                  <a:lnTo>
                    <a:pt x="1246535" y="205088"/>
                  </a:lnTo>
                  <a:lnTo>
                    <a:pt x="1257544" y="197665"/>
                  </a:lnTo>
                  <a:lnTo>
                    <a:pt x="1264966" y="186657"/>
                  </a:lnTo>
                  <a:lnTo>
                    <a:pt x="1267688" y="173177"/>
                  </a:lnTo>
                  <a:lnTo>
                    <a:pt x="1267688" y="34632"/>
                  </a:lnTo>
                  <a:lnTo>
                    <a:pt x="1264966" y="21152"/>
                  </a:lnTo>
                  <a:lnTo>
                    <a:pt x="1257544" y="10144"/>
                  </a:lnTo>
                  <a:lnTo>
                    <a:pt x="1246535" y="2721"/>
                  </a:lnTo>
                  <a:lnTo>
                    <a:pt x="123305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709617" y="6184391"/>
            <a:ext cx="71628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R="5715" algn="ctr">
              <a:lnSpc>
                <a:spcPct val="100000"/>
              </a:lnSpc>
              <a:spcBef>
                <a:spcPts val="69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Containers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0" y="1610360"/>
            <a:ext cx="2322830" cy="1521460"/>
            <a:chOff x="4572000" y="1610360"/>
            <a:chExt cx="2322830" cy="15214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610360"/>
              <a:ext cx="2322576" cy="1520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0488" y="1709737"/>
              <a:ext cx="2025650" cy="12255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50899" y="1352804"/>
            <a:ext cx="6070600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 marR="2646680">
              <a:lnSpc>
                <a:spcPct val="100000"/>
              </a:lnSpc>
              <a:spcBef>
                <a:spcPts val="1165"/>
              </a:spcBef>
            </a:pPr>
            <a:r>
              <a:rPr sz="1100" spc="-9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entry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point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operations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developer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persona</a:t>
            </a:r>
            <a:endParaRPr sz="1100">
              <a:latin typeface="Tahoma"/>
              <a:cs typeface="Tahoma"/>
            </a:endParaRPr>
          </a:p>
          <a:p>
            <a:pPr marL="478790" marR="249809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programs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L="478790" marR="2613660" indent="-171450">
              <a:lnSpc>
                <a:spcPts val="1300"/>
              </a:lnSpc>
              <a:spcBef>
                <a:spcPts val="715"/>
              </a:spcBef>
              <a:buFont typeface="Arial MT"/>
              <a:buChar char="•"/>
              <a:tabLst>
                <a:tab pos="479425" algn="l"/>
              </a:tabLst>
            </a:pP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endParaRPr sz="11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  <a:spcBef>
                <a:spcPts val="910"/>
              </a:spcBef>
            </a:pPr>
            <a:r>
              <a:rPr sz="1200" b="1" spc="-105" dirty="0">
                <a:latin typeface="Tahoma"/>
                <a:cs typeface="Tahoma"/>
              </a:rPr>
              <a:t>Controls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114" dirty="0">
                <a:latin typeface="Tahoma"/>
                <a:cs typeface="Tahoma"/>
              </a:rPr>
              <a:t>and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130" dirty="0">
                <a:latin typeface="Tahoma"/>
                <a:cs typeface="Tahoma"/>
              </a:rPr>
              <a:t>manages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updates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instances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AEM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Cloud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Service</a:t>
            </a:r>
            <a:endParaRPr sz="1200">
              <a:latin typeface="Tahoma"/>
              <a:cs typeface="Tahoma"/>
            </a:endParaRPr>
          </a:p>
          <a:p>
            <a:pPr marL="476884" marR="398145" indent="-137795">
              <a:lnSpc>
                <a:spcPts val="1390"/>
              </a:lnSpc>
              <a:spcBef>
                <a:spcPts val="760"/>
              </a:spcBef>
              <a:buSzPct val="66666"/>
              <a:buFont typeface="Wingdings"/>
              <a:buChar char=""/>
              <a:tabLst>
                <a:tab pos="477520" algn="l"/>
              </a:tabLst>
            </a:pPr>
            <a:r>
              <a:rPr sz="1200" spc="-50" dirty="0">
                <a:latin typeface="Tahoma"/>
                <a:cs typeface="Tahoma"/>
              </a:rPr>
              <a:t>Mandatory,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only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way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build,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test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deploy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customer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application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h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rv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8199" y="5461000"/>
          <a:ext cx="6083300" cy="341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732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loud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ager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tities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47065">
                        <a:lnSpc>
                          <a:spcPct val="100000"/>
                        </a:lnSpc>
                      </a:pPr>
                      <a:r>
                        <a:rPr sz="115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Programs</a:t>
                      </a:r>
                      <a:endParaRPr sz="115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73075">
                        <a:lnSpc>
                          <a:spcPct val="100000"/>
                        </a:lnSpc>
                      </a:pPr>
                      <a:r>
                        <a:rPr sz="115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Environments</a:t>
                      </a:r>
                      <a:endParaRPr sz="1150">
                        <a:latin typeface="Tahoma"/>
                        <a:cs typeface="Tahoma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7465" algn="ctr">
                        <a:lnSpc>
                          <a:spcPct val="100000"/>
                        </a:lnSpc>
                      </a:pPr>
                      <a:r>
                        <a:rPr sz="1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Pipelines</a:t>
                      </a:r>
                      <a:endParaRPr sz="115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06">
                <a:tc>
                  <a:txBody>
                    <a:bodyPr/>
                    <a:lstStyle/>
                    <a:p>
                      <a:pPr marL="175895">
                        <a:lnSpc>
                          <a:spcPts val="1030"/>
                        </a:lnSpc>
                        <a:spcBef>
                          <a:spcPts val="850"/>
                        </a:spcBef>
                      </a:pPr>
                      <a:r>
                        <a:rPr sz="850" i="1" spc="15" dirty="0">
                          <a:latin typeface="Verdana"/>
                          <a:cs typeface="Verdana"/>
                        </a:rPr>
                        <a:t>Program</a:t>
                      </a:r>
                      <a:r>
                        <a:rPr sz="850" i="1" dirty="0">
                          <a:latin typeface="Verdana"/>
                          <a:cs typeface="Verdana"/>
                        </a:rPr>
                        <a:t>:</a:t>
                      </a:r>
                      <a:r>
                        <a:rPr sz="850" i="1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igh-l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evel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ty,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typ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ally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0795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1030"/>
                        </a:lnSpc>
                        <a:spcBef>
                          <a:spcPts val="850"/>
                        </a:spcBef>
                      </a:pPr>
                      <a:r>
                        <a:rPr sz="850" i="1" spc="15" dirty="0">
                          <a:latin typeface="Verdana"/>
                          <a:cs typeface="Verdana"/>
                        </a:rPr>
                        <a:t>En</a:t>
                      </a:r>
                      <a:r>
                        <a:rPr sz="850" i="1" spc="20" dirty="0">
                          <a:latin typeface="Verdana"/>
                          <a:cs typeface="Verdana"/>
                        </a:rPr>
                        <a:t>v</a:t>
                      </a:r>
                      <a:r>
                        <a:rPr sz="850" i="1" spc="15" dirty="0">
                          <a:latin typeface="Verdana"/>
                          <a:cs typeface="Verdana"/>
                        </a:rPr>
                        <a:t>ironment</a:t>
                      </a:r>
                      <a:r>
                        <a:rPr sz="850" i="1" dirty="0">
                          <a:latin typeface="Verdana"/>
                          <a:cs typeface="Verdana"/>
                        </a:rPr>
                        <a:t>: </a:t>
                      </a:r>
                      <a:r>
                        <a:rPr sz="850" i="1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compo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1030"/>
                        </a:lnSpc>
                        <a:spcBef>
                          <a:spcPts val="850"/>
                        </a:spcBef>
                      </a:pPr>
                      <a:r>
                        <a:rPr sz="850" i="1" spc="15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850" i="1" spc="2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850" i="1" spc="15" dirty="0">
                          <a:latin typeface="Verdana"/>
                          <a:cs typeface="Verdana"/>
                        </a:rPr>
                        <a:t>/C</a:t>
                      </a:r>
                      <a:r>
                        <a:rPr sz="850" i="1" dirty="0">
                          <a:latin typeface="Verdana"/>
                          <a:cs typeface="Verdana"/>
                        </a:rPr>
                        <a:t>D</a:t>
                      </a:r>
                      <a:r>
                        <a:rPr sz="850" i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850" i="1" spc="15" dirty="0">
                          <a:latin typeface="Verdana"/>
                          <a:cs typeface="Verdana"/>
                        </a:rPr>
                        <a:t>Pipelin</a:t>
                      </a:r>
                      <a:r>
                        <a:rPr sz="850" i="1" spc="20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0795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31">
                <a:tc>
                  <a:txBody>
                    <a:bodyPr/>
                    <a:lstStyle/>
                    <a:p>
                      <a:pPr marL="175895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ass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iat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evel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955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pub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lis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95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oject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kl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588">
                <a:tc>
                  <a:txBody>
                    <a:bodyPr/>
                    <a:lstStyle/>
                    <a:p>
                      <a:pPr marL="175895">
                        <a:lnSpc>
                          <a:spcPts val="944"/>
                        </a:lnSpc>
                      </a:pPr>
                      <a:r>
                        <a:rPr sz="900" spc="-60" dirty="0">
                          <a:latin typeface="Tahoma"/>
                          <a:cs typeface="Tahoma"/>
                        </a:rPr>
                        <a:t>agreement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(contract)</a:t>
                      </a:r>
                      <a:r>
                        <a:rPr sz="900" spc="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contains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944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944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sist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dep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oy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703">
                <a:tc>
                  <a:txBody>
                    <a:bodyPr/>
                    <a:lstStyle/>
                    <a:p>
                      <a:pPr marL="175895">
                        <a:lnSpc>
                          <a:spcPts val="990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99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ha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990"/>
                        </a:lnSpc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environments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246">
                <a:tc>
                  <a:txBody>
                    <a:bodyPr/>
                    <a:lstStyle/>
                    <a:p>
                      <a:pPr marL="175895">
                        <a:lnSpc>
                          <a:spcPts val="1005"/>
                        </a:lnSpc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environments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1005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stag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100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lf-s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100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CI/CD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tha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4131">
                <a:tc>
                  <a:txBody>
                    <a:bodyPr/>
                    <a:lstStyle/>
                    <a:p>
                      <a:pPr marL="175895">
                        <a:lnSpc>
                          <a:spcPts val="95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lf-s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95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oud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ag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abl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lf-s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955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enfo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530">
                <a:tc>
                  <a:txBody>
                    <a:bodyPr/>
                    <a:lstStyle/>
                    <a:p>
                      <a:pPr marL="175895">
                        <a:lnSpc>
                          <a:spcPts val="944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944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env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onmen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7997">
                <a:tc>
                  <a:txBody>
                    <a:bodyPr/>
                    <a:lstStyle/>
                    <a:p>
                      <a:pPr marL="175895">
                        <a:lnSpc>
                          <a:spcPts val="104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Si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gra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104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non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oduc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on)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103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54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908303" y="6238240"/>
            <a:ext cx="1771014" cy="402590"/>
            <a:chOff x="908303" y="6238240"/>
            <a:chExt cx="1771014" cy="40259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303" y="6250432"/>
              <a:ext cx="1770888" cy="3291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455" y="6238240"/>
              <a:ext cx="862583" cy="4023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57912" y="6273894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5" h="231140">
                  <a:moveTo>
                    <a:pt x="1671853" y="0"/>
                  </a:moveTo>
                  <a:lnTo>
                    <a:pt x="0" y="0"/>
                  </a:lnTo>
                  <a:lnTo>
                    <a:pt x="0" y="230835"/>
                  </a:lnTo>
                  <a:lnTo>
                    <a:pt x="1671853" y="230835"/>
                  </a:lnTo>
                  <a:lnTo>
                    <a:pt x="167185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7912" y="6273894"/>
              <a:ext cx="1673225" cy="231140"/>
            </a:xfrm>
            <a:custGeom>
              <a:avLst/>
              <a:gdLst/>
              <a:ahLst/>
              <a:cxnLst/>
              <a:rect l="l" t="t" r="r" b="b"/>
              <a:pathLst>
                <a:path w="1673225" h="231140">
                  <a:moveTo>
                    <a:pt x="0" y="0"/>
                  </a:moveTo>
                  <a:lnTo>
                    <a:pt x="1673121" y="0"/>
                  </a:lnTo>
                  <a:lnTo>
                    <a:pt x="1673121" y="231007"/>
                  </a:lnTo>
                  <a:lnTo>
                    <a:pt x="0" y="231007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977895" y="6238240"/>
            <a:ext cx="1771014" cy="402590"/>
            <a:chOff x="2977895" y="6238240"/>
            <a:chExt cx="1771014" cy="40259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7895" y="6250432"/>
              <a:ext cx="1770887" cy="3291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7935" y="6238240"/>
              <a:ext cx="1133856" cy="4023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028529" y="6273894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4" h="231140">
                  <a:moveTo>
                    <a:pt x="1671853" y="0"/>
                  </a:moveTo>
                  <a:lnTo>
                    <a:pt x="0" y="0"/>
                  </a:lnTo>
                  <a:lnTo>
                    <a:pt x="0" y="230835"/>
                  </a:lnTo>
                  <a:lnTo>
                    <a:pt x="1671853" y="230835"/>
                  </a:lnTo>
                  <a:lnTo>
                    <a:pt x="167185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28529" y="6273894"/>
              <a:ext cx="1673225" cy="231140"/>
            </a:xfrm>
            <a:custGeom>
              <a:avLst/>
              <a:gdLst/>
              <a:ahLst/>
              <a:cxnLst/>
              <a:rect l="l" t="t" r="r" b="b"/>
              <a:pathLst>
                <a:path w="1673225" h="231140">
                  <a:moveTo>
                    <a:pt x="0" y="0"/>
                  </a:moveTo>
                  <a:lnTo>
                    <a:pt x="1673121" y="0"/>
                  </a:lnTo>
                  <a:lnTo>
                    <a:pt x="1673121" y="231007"/>
                  </a:lnTo>
                  <a:lnTo>
                    <a:pt x="0" y="231007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050535" y="6238240"/>
            <a:ext cx="1771014" cy="402590"/>
            <a:chOff x="5050535" y="6238240"/>
            <a:chExt cx="1771014" cy="40259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0535" y="6250432"/>
              <a:ext cx="1770888" cy="3291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2975" y="6238240"/>
              <a:ext cx="826008" cy="4023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099147" y="6273894"/>
              <a:ext cx="1671955" cy="231140"/>
            </a:xfrm>
            <a:custGeom>
              <a:avLst/>
              <a:gdLst/>
              <a:ahLst/>
              <a:cxnLst/>
              <a:rect l="l" t="t" r="r" b="b"/>
              <a:pathLst>
                <a:path w="1671954" h="231140">
                  <a:moveTo>
                    <a:pt x="1671853" y="0"/>
                  </a:moveTo>
                  <a:lnTo>
                    <a:pt x="0" y="0"/>
                  </a:lnTo>
                  <a:lnTo>
                    <a:pt x="0" y="230835"/>
                  </a:lnTo>
                  <a:lnTo>
                    <a:pt x="1671853" y="230835"/>
                  </a:lnTo>
                  <a:lnTo>
                    <a:pt x="1671853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99147" y="6273894"/>
              <a:ext cx="1673225" cy="231140"/>
            </a:xfrm>
            <a:custGeom>
              <a:avLst/>
              <a:gdLst/>
              <a:ahLst/>
              <a:cxnLst/>
              <a:rect l="l" t="t" r="r" b="b"/>
              <a:pathLst>
                <a:path w="1673225" h="231140">
                  <a:moveTo>
                    <a:pt x="0" y="0"/>
                  </a:moveTo>
                  <a:lnTo>
                    <a:pt x="1673121" y="0"/>
                  </a:lnTo>
                  <a:lnTo>
                    <a:pt x="1673121" y="231007"/>
                  </a:lnTo>
                  <a:lnTo>
                    <a:pt x="0" y="231007"/>
                  </a:lnTo>
                  <a:lnTo>
                    <a:pt x="0" y="0"/>
                  </a:lnTo>
                  <a:close/>
                </a:path>
              </a:pathLst>
            </a:custGeom>
            <a:ln w="163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837722" y="638931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762"/>
                </a:lnTo>
              </a:path>
            </a:pathLst>
          </a:custGeom>
          <a:ln w="5003">
            <a:solidFill>
              <a:srgbClr val="505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08339" y="6389310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762"/>
                </a:lnTo>
              </a:path>
            </a:pathLst>
          </a:custGeom>
          <a:ln w="5003">
            <a:solidFill>
              <a:srgbClr val="505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257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12" baseline="4629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900" spc="-44" baseline="4629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3845" y="44353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94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02591" y="2431073"/>
            <a:ext cx="2462530" cy="1842135"/>
            <a:chOff x="1402591" y="2431073"/>
            <a:chExt cx="2462530" cy="1842135"/>
          </a:xfrm>
        </p:grpSpPr>
        <p:sp>
          <p:nvSpPr>
            <p:cNvPr id="12" name="object 12"/>
            <p:cNvSpPr/>
            <p:nvPr/>
          </p:nvSpPr>
          <p:spPr>
            <a:xfrm>
              <a:off x="2007730" y="2431084"/>
              <a:ext cx="1857375" cy="1842135"/>
            </a:xfrm>
            <a:custGeom>
              <a:avLst/>
              <a:gdLst/>
              <a:ahLst/>
              <a:cxnLst/>
              <a:rect l="l" t="t" r="r" b="b"/>
              <a:pathLst>
                <a:path w="1857375" h="1842135">
                  <a:moveTo>
                    <a:pt x="57150" y="447217"/>
                  </a:moveTo>
                  <a:lnTo>
                    <a:pt x="52387" y="437692"/>
                  </a:lnTo>
                  <a:lnTo>
                    <a:pt x="28575" y="390067"/>
                  </a:lnTo>
                  <a:lnTo>
                    <a:pt x="0" y="447217"/>
                  </a:lnTo>
                  <a:lnTo>
                    <a:pt x="19050" y="447217"/>
                  </a:lnTo>
                  <a:lnTo>
                    <a:pt x="19050" y="1420355"/>
                  </a:lnTo>
                  <a:lnTo>
                    <a:pt x="38100" y="1420355"/>
                  </a:lnTo>
                  <a:lnTo>
                    <a:pt x="38100" y="447217"/>
                  </a:lnTo>
                  <a:lnTo>
                    <a:pt x="57150" y="447217"/>
                  </a:lnTo>
                  <a:close/>
                </a:path>
                <a:path w="1857375" h="1842135">
                  <a:moveTo>
                    <a:pt x="1856841" y="1784845"/>
                  </a:moveTo>
                  <a:lnTo>
                    <a:pt x="1837804" y="1784807"/>
                  </a:lnTo>
                  <a:lnTo>
                    <a:pt x="1840725" y="25"/>
                  </a:lnTo>
                  <a:lnTo>
                    <a:pt x="1821675" y="0"/>
                  </a:lnTo>
                  <a:lnTo>
                    <a:pt x="1818754" y="1784781"/>
                  </a:lnTo>
                  <a:lnTo>
                    <a:pt x="1799691" y="1784756"/>
                  </a:lnTo>
                  <a:lnTo>
                    <a:pt x="1828177" y="1841957"/>
                  </a:lnTo>
                  <a:lnTo>
                    <a:pt x="1852079" y="1794344"/>
                  </a:lnTo>
                  <a:lnTo>
                    <a:pt x="1856841" y="1784845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9259" y="3349467"/>
              <a:ext cx="1254125" cy="201295"/>
            </a:xfrm>
            <a:custGeom>
              <a:avLst/>
              <a:gdLst/>
              <a:ahLst/>
              <a:cxnLst/>
              <a:rect l="l" t="t" r="r" b="b"/>
              <a:pathLst>
                <a:path w="1254125" h="201295">
                  <a:moveTo>
                    <a:pt x="1220571" y="0"/>
                  </a:moveTo>
                  <a:lnTo>
                    <a:pt x="33528" y="0"/>
                  </a:lnTo>
                  <a:lnTo>
                    <a:pt x="20477" y="2634"/>
                  </a:lnTo>
                  <a:lnTo>
                    <a:pt x="9820" y="9820"/>
                  </a:lnTo>
                  <a:lnTo>
                    <a:pt x="2634" y="20477"/>
                  </a:lnTo>
                  <a:lnTo>
                    <a:pt x="0" y="33527"/>
                  </a:lnTo>
                  <a:lnTo>
                    <a:pt x="0" y="167652"/>
                  </a:lnTo>
                  <a:lnTo>
                    <a:pt x="2634" y="180703"/>
                  </a:lnTo>
                  <a:lnTo>
                    <a:pt x="9820" y="191360"/>
                  </a:lnTo>
                  <a:lnTo>
                    <a:pt x="20477" y="198545"/>
                  </a:lnTo>
                  <a:lnTo>
                    <a:pt x="33528" y="201180"/>
                  </a:lnTo>
                  <a:lnTo>
                    <a:pt x="1220571" y="201180"/>
                  </a:lnTo>
                  <a:lnTo>
                    <a:pt x="1233622" y="198545"/>
                  </a:lnTo>
                  <a:lnTo>
                    <a:pt x="1244279" y="191360"/>
                  </a:lnTo>
                  <a:lnTo>
                    <a:pt x="1251464" y="180703"/>
                  </a:lnTo>
                  <a:lnTo>
                    <a:pt x="1254099" y="167652"/>
                  </a:lnTo>
                  <a:lnTo>
                    <a:pt x="1254099" y="33527"/>
                  </a:lnTo>
                  <a:lnTo>
                    <a:pt x="1251464" y="20477"/>
                  </a:lnTo>
                  <a:lnTo>
                    <a:pt x="1244279" y="9820"/>
                  </a:lnTo>
                  <a:lnTo>
                    <a:pt x="1233622" y="2634"/>
                  </a:lnTo>
                  <a:lnTo>
                    <a:pt x="1220571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9259" y="3349462"/>
              <a:ext cx="1255395" cy="201930"/>
            </a:xfrm>
            <a:custGeom>
              <a:avLst/>
              <a:gdLst/>
              <a:ahLst/>
              <a:cxnLst/>
              <a:rect l="l" t="t" r="r" b="b"/>
              <a:pathLst>
                <a:path w="1255395" h="201929">
                  <a:moveTo>
                    <a:pt x="0" y="33558"/>
                  </a:moveTo>
                  <a:lnTo>
                    <a:pt x="2637" y="20496"/>
                  </a:lnTo>
                  <a:lnTo>
                    <a:pt x="9829" y="9829"/>
                  </a:lnTo>
                  <a:lnTo>
                    <a:pt x="20496" y="2637"/>
                  </a:lnTo>
                  <a:lnTo>
                    <a:pt x="33558" y="0"/>
                  </a:lnTo>
                  <a:lnTo>
                    <a:pt x="1221498" y="0"/>
                  </a:lnTo>
                  <a:lnTo>
                    <a:pt x="1234560" y="2637"/>
                  </a:lnTo>
                  <a:lnTo>
                    <a:pt x="1245227" y="9829"/>
                  </a:lnTo>
                  <a:lnTo>
                    <a:pt x="1252419" y="20496"/>
                  </a:lnTo>
                  <a:lnTo>
                    <a:pt x="1255057" y="33558"/>
                  </a:lnTo>
                  <a:lnTo>
                    <a:pt x="1255057" y="167787"/>
                  </a:lnTo>
                  <a:lnTo>
                    <a:pt x="1252419" y="180849"/>
                  </a:lnTo>
                  <a:lnTo>
                    <a:pt x="1245227" y="191516"/>
                  </a:lnTo>
                  <a:lnTo>
                    <a:pt x="1234560" y="198708"/>
                  </a:lnTo>
                  <a:lnTo>
                    <a:pt x="1221498" y="201345"/>
                  </a:lnTo>
                  <a:lnTo>
                    <a:pt x="33558" y="201345"/>
                  </a:lnTo>
                  <a:lnTo>
                    <a:pt x="20496" y="198708"/>
                  </a:lnTo>
                  <a:lnTo>
                    <a:pt x="9829" y="191516"/>
                  </a:lnTo>
                  <a:lnTo>
                    <a:pt x="2637" y="180849"/>
                  </a:lnTo>
                  <a:lnTo>
                    <a:pt x="0" y="167787"/>
                  </a:lnTo>
                  <a:lnTo>
                    <a:pt x="0" y="33558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42610" y="3376676"/>
            <a:ext cx="800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19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25471" y="3927989"/>
            <a:ext cx="1268730" cy="352425"/>
            <a:chOff x="5025471" y="3927989"/>
            <a:chExt cx="1268730" cy="352425"/>
          </a:xfrm>
        </p:grpSpPr>
        <p:sp>
          <p:nvSpPr>
            <p:cNvPr id="17" name="object 17"/>
            <p:cNvSpPr/>
            <p:nvPr/>
          </p:nvSpPr>
          <p:spPr>
            <a:xfrm>
              <a:off x="5032138" y="3934651"/>
              <a:ext cx="1254125" cy="338455"/>
            </a:xfrm>
            <a:custGeom>
              <a:avLst/>
              <a:gdLst/>
              <a:ahLst/>
              <a:cxnLst/>
              <a:rect l="l" t="t" r="r" b="b"/>
              <a:pathLst>
                <a:path w="1254125" h="338454">
                  <a:moveTo>
                    <a:pt x="1197711" y="0"/>
                  </a:moveTo>
                  <a:lnTo>
                    <a:pt x="56400" y="0"/>
                  </a:lnTo>
                  <a:lnTo>
                    <a:pt x="34445" y="4431"/>
                  </a:lnTo>
                  <a:lnTo>
                    <a:pt x="16517" y="16517"/>
                  </a:lnTo>
                  <a:lnTo>
                    <a:pt x="4431" y="34445"/>
                  </a:lnTo>
                  <a:lnTo>
                    <a:pt x="0" y="56400"/>
                  </a:lnTo>
                  <a:lnTo>
                    <a:pt x="0" y="281978"/>
                  </a:lnTo>
                  <a:lnTo>
                    <a:pt x="4431" y="303933"/>
                  </a:lnTo>
                  <a:lnTo>
                    <a:pt x="16517" y="321860"/>
                  </a:lnTo>
                  <a:lnTo>
                    <a:pt x="34445" y="333947"/>
                  </a:lnTo>
                  <a:lnTo>
                    <a:pt x="56400" y="338378"/>
                  </a:lnTo>
                  <a:lnTo>
                    <a:pt x="1197711" y="338378"/>
                  </a:lnTo>
                  <a:lnTo>
                    <a:pt x="1219659" y="333947"/>
                  </a:lnTo>
                  <a:lnTo>
                    <a:pt x="1237583" y="321860"/>
                  </a:lnTo>
                  <a:lnTo>
                    <a:pt x="1249668" y="303933"/>
                  </a:lnTo>
                  <a:lnTo>
                    <a:pt x="1254099" y="281978"/>
                  </a:lnTo>
                  <a:lnTo>
                    <a:pt x="1254099" y="56400"/>
                  </a:lnTo>
                  <a:lnTo>
                    <a:pt x="1249668" y="34445"/>
                  </a:lnTo>
                  <a:lnTo>
                    <a:pt x="1237583" y="16517"/>
                  </a:lnTo>
                  <a:lnTo>
                    <a:pt x="1219659" y="4431"/>
                  </a:lnTo>
                  <a:lnTo>
                    <a:pt x="119771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32138" y="3934656"/>
              <a:ext cx="1255395" cy="339090"/>
            </a:xfrm>
            <a:custGeom>
              <a:avLst/>
              <a:gdLst/>
              <a:ahLst/>
              <a:cxnLst/>
              <a:rect l="l" t="t" r="r" b="b"/>
              <a:pathLst>
                <a:path w="1255395" h="339089">
                  <a:moveTo>
                    <a:pt x="0" y="56439"/>
                  </a:moveTo>
                  <a:lnTo>
                    <a:pt x="4435" y="34470"/>
                  </a:lnTo>
                  <a:lnTo>
                    <a:pt x="16530" y="16530"/>
                  </a:lnTo>
                  <a:lnTo>
                    <a:pt x="34470" y="4435"/>
                  </a:lnTo>
                  <a:lnTo>
                    <a:pt x="56439" y="0"/>
                  </a:lnTo>
                  <a:lnTo>
                    <a:pt x="1198617" y="0"/>
                  </a:lnTo>
                  <a:lnTo>
                    <a:pt x="1220586" y="4435"/>
                  </a:lnTo>
                  <a:lnTo>
                    <a:pt x="1238526" y="16530"/>
                  </a:lnTo>
                  <a:lnTo>
                    <a:pt x="1250621" y="34470"/>
                  </a:lnTo>
                  <a:lnTo>
                    <a:pt x="1255057" y="56439"/>
                  </a:lnTo>
                  <a:lnTo>
                    <a:pt x="1255057" y="282187"/>
                  </a:lnTo>
                  <a:lnTo>
                    <a:pt x="1250621" y="304156"/>
                  </a:lnTo>
                  <a:lnTo>
                    <a:pt x="1238526" y="322096"/>
                  </a:lnTo>
                  <a:lnTo>
                    <a:pt x="1220586" y="334191"/>
                  </a:lnTo>
                  <a:lnTo>
                    <a:pt x="1198617" y="338627"/>
                  </a:lnTo>
                  <a:lnTo>
                    <a:pt x="56439" y="338627"/>
                  </a:lnTo>
                  <a:lnTo>
                    <a:pt x="34470" y="334191"/>
                  </a:lnTo>
                  <a:lnTo>
                    <a:pt x="16530" y="322096"/>
                  </a:lnTo>
                  <a:lnTo>
                    <a:pt x="4435" y="304156"/>
                  </a:lnTo>
                  <a:lnTo>
                    <a:pt x="0" y="282187"/>
                  </a:lnTo>
                  <a:lnTo>
                    <a:pt x="0" y="56439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32933" y="4028947"/>
            <a:ext cx="10661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nv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ron</a:t>
            </a:r>
            <a:r>
              <a:rPr sz="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5471" y="3215676"/>
            <a:ext cx="1268730" cy="352425"/>
            <a:chOff x="5025471" y="3215676"/>
            <a:chExt cx="1268730" cy="352425"/>
          </a:xfrm>
        </p:grpSpPr>
        <p:sp>
          <p:nvSpPr>
            <p:cNvPr id="21" name="object 21"/>
            <p:cNvSpPr/>
            <p:nvPr/>
          </p:nvSpPr>
          <p:spPr>
            <a:xfrm>
              <a:off x="5032138" y="3222340"/>
              <a:ext cx="1254125" cy="338455"/>
            </a:xfrm>
            <a:custGeom>
              <a:avLst/>
              <a:gdLst/>
              <a:ahLst/>
              <a:cxnLst/>
              <a:rect l="l" t="t" r="r" b="b"/>
              <a:pathLst>
                <a:path w="1254125" h="338454">
                  <a:moveTo>
                    <a:pt x="1197711" y="0"/>
                  </a:moveTo>
                  <a:lnTo>
                    <a:pt x="56400" y="0"/>
                  </a:lnTo>
                  <a:lnTo>
                    <a:pt x="34445" y="4433"/>
                  </a:lnTo>
                  <a:lnTo>
                    <a:pt x="16517" y="16522"/>
                  </a:lnTo>
                  <a:lnTo>
                    <a:pt x="4431" y="34450"/>
                  </a:lnTo>
                  <a:lnTo>
                    <a:pt x="0" y="56400"/>
                  </a:lnTo>
                  <a:lnTo>
                    <a:pt x="0" y="281978"/>
                  </a:lnTo>
                  <a:lnTo>
                    <a:pt x="4431" y="303933"/>
                  </a:lnTo>
                  <a:lnTo>
                    <a:pt x="16517" y="321860"/>
                  </a:lnTo>
                  <a:lnTo>
                    <a:pt x="34445" y="333947"/>
                  </a:lnTo>
                  <a:lnTo>
                    <a:pt x="56400" y="338378"/>
                  </a:lnTo>
                  <a:lnTo>
                    <a:pt x="1197711" y="338378"/>
                  </a:lnTo>
                  <a:lnTo>
                    <a:pt x="1219659" y="333947"/>
                  </a:lnTo>
                  <a:lnTo>
                    <a:pt x="1237583" y="321860"/>
                  </a:lnTo>
                  <a:lnTo>
                    <a:pt x="1249668" y="303933"/>
                  </a:lnTo>
                  <a:lnTo>
                    <a:pt x="1254099" y="281978"/>
                  </a:lnTo>
                  <a:lnTo>
                    <a:pt x="1254099" y="56400"/>
                  </a:lnTo>
                  <a:lnTo>
                    <a:pt x="1249668" y="34450"/>
                  </a:lnTo>
                  <a:lnTo>
                    <a:pt x="1237583" y="16522"/>
                  </a:lnTo>
                  <a:lnTo>
                    <a:pt x="1219659" y="4433"/>
                  </a:lnTo>
                  <a:lnTo>
                    <a:pt x="119771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32138" y="3222344"/>
              <a:ext cx="1255395" cy="339090"/>
            </a:xfrm>
            <a:custGeom>
              <a:avLst/>
              <a:gdLst/>
              <a:ahLst/>
              <a:cxnLst/>
              <a:rect l="l" t="t" r="r" b="b"/>
              <a:pathLst>
                <a:path w="1255395" h="339089">
                  <a:moveTo>
                    <a:pt x="0" y="56439"/>
                  </a:moveTo>
                  <a:lnTo>
                    <a:pt x="4435" y="34470"/>
                  </a:lnTo>
                  <a:lnTo>
                    <a:pt x="16530" y="16530"/>
                  </a:lnTo>
                  <a:lnTo>
                    <a:pt x="34470" y="4435"/>
                  </a:lnTo>
                  <a:lnTo>
                    <a:pt x="56439" y="0"/>
                  </a:lnTo>
                  <a:lnTo>
                    <a:pt x="1198617" y="0"/>
                  </a:lnTo>
                  <a:lnTo>
                    <a:pt x="1220586" y="4435"/>
                  </a:lnTo>
                  <a:lnTo>
                    <a:pt x="1238526" y="16530"/>
                  </a:lnTo>
                  <a:lnTo>
                    <a:pt x="1250621" y="34470"/>
                  </a:lnTo>
                  <a:lnTo>
                    <a:pt x="1255057" y="56439"/>
                  </a:lnTo>
                  <a:lnTo>
                    <a:pt x="1255057" y="282187"/>
                  </a:lnTo>
                  <a:lnTo>
                    <a:pt x="1250621" y="304156"/>
                  </a:lnTo>
                  <a:lnTo>
                    <a:pt x="1238526" y="322096"/>
                  </a:lnTo>
                  <a:lnTo>
                    <a:pt x="1220586" y="334191"/>
                  </a:lnTo>
                  <a:lnTo>
                    <a:pt x="1198617" y="338627"/>
                  </a:lnTo>
                  <a:lnTo>
                    <a:pt x="56439" y="338627"/>
                  </a:lnTo>
                  <a:lnTo>
                    <a:pt x="34470" y="334191"/>
                  </a:lnTo>
                  <a:lnTo>
                    <a:pt x="16530" y="322096"/>
                  </a:lnTo>
                  <a:lnTo>
                    <a:pt x="4435" y="304156"/>
                  </a:lnTo>
                  <a:lnTo>
                    <a:pt x="0" y="282187"/>
                  </a:lnTo>
                  <a:lnTo>
                    <a:pt x="0" y="56439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251996" y="3318764"/>
            <a:ext cx="8280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10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25471" y="2427344"/>
            <a:ext cx="1268730" cy="352425"/>
            <a:chOff x="5025471" y="2427344"/>
            <a:chExt cx="1268730" cy="352425"/>
          </a:xfrm>
        </p:grpSpPr>
        <p:sp>
          <p:nvSpPr>
            <p:cNvPr id="25" name="object 25"/>
            <p:cNvSpPr/>
            <p:nvPr/>
          </p:nvSpPr>
          <p:spPr>
            <a:xfrm>
              <a:off x="5032138" y="2434007"/>
              <a:ext cx="1254125" cy="338455"/>
            </a:xfrm>
            <a:custGeom>
              <a:avLst/>
              <a:gdLst/>
              <a:ahLst/>
              <a:cxnLst/>
              <a:rect l="l" t="t" r="r" b="b"/>
              <a:pathLst>
                <a:path w="1254125" h="338455">
                  <a:moveTo>
                    <a:pt x="1197711" y="0"/>
                  </a:moveTo>
                  <a:lnTo>
                    <a:pt x="56400" y="0"/>
                  </a:lnTo>
                  <a:lnTo>
                    <a:pt x="34445" y="4431"/>
                  </a:lnTo>
                  <a:lnTo>
                    <a:pt x="16517" y="16517"/>
                  </a:lnTo>
                  <a:lnTo>
                    <a:pt x="4431" y="34445"/>
                  </a:lnTo>
                  <a:lnTo>
                    <a:pt x="0" y="56400"/>
                  </a:lnTo>
                  <a:lnTo>
                    <a:pt x="0" y="281978"/>
                  </a:lnTo>
                  <a:lnTo>
                    <a:pt x="4431" y="303928"/>
                  </a:lnTo>
                  <a:lnTo>
                    <a:pt x="16517" y="321856"/>
                  </a:lnTo>
                  <a:lnTo>
                    <a:pt x="34445" y="333945"/>
                  </a:lnTo>
                  <a:lnTo>
                    <a:pt x="56400" y="338378"/>
                  </a:lnTo>
                  <a:lnTo>
                    <a:pt x="1197711" y="338378"/>
                  </a:lnTo>
                  <a:lnTo>
                    <a:pt x="1219659" y="333945"/>
                  </a:lnTo>
                  <a:lnTo>
                    <a:pt x="1237583" y="321856"/>
                  </a:lnTo>
                  <a:lnTo>
                    <a:pt x="1249668" y="303928"/>
                  </a:lnTo>
                  <a:lnTo>
                    <a:pt x="1254099" y="281978"/>
                  </a:lnTo>
                  <a:lnTo>
                    <a:pt x="1254099" y="56400"/>
                  </a:lnTo>
                  <a:lnTo>
                    <a:pt x="1249668" y="34445"/>
                  </a:lnTo>
                  <a:lnTo>
                    <a:pt x="1237583" y="16517"/>
                  </a:lnTo>
                  <a:lnTo>
                    <a:pt x="1219659" y="4431"/>
                  </a:lnTo>
                  <a:lnTo>
                    <a:pt x="119771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32138" y="2434012"/>
              <a:ext cx="1255395" cy="339090"/>
            </a:xfrm>
            <a:custGeom>
              <a:avLst/>
              <a:gdLst/>
              <a:ahLst/>
              <a:cxnLst/>
              <a:rect l="l" t="t" r="r" b="b"/>
              <a:pathLst>
                <a:path w="1255395" h="339089">
                  <a:moveTo>
                    <a:pt x="0" y="56439"/>
                  </a:moveTo>
                  <a:lnTo>
                    <a:pt x="4435" y="34470"/>
                  </a:lnTo>
                  <a:lnTo>
                    <a:pt x="16530" y="16530"/>
                  </a:lnTo>
                  <a:lnTo>
                    <a:pt x="34470" y="4435"/>
                  </a:lnTo>
                  <a:lnTo>
                    <a:pt x="56439" y="0"/>
                  </a:lnTo>
                  <a:lnTo>
                    <a:pt x="1198617" y="0"/>
                  </a:lnTo>
                  <a:lnTo>
                    <a:pt x="1220586" y="4435"/>
                  </a:lnTo>
                  <a:lnTo>
                    <a:pt x="1238526" y="16530"/>
                  </a:lnTo>
                  <a:lnTo>
                    <a:pt x="1250621" y="34470"/>
                  </a:lnTo>
                  <a:lnTo>
                    <a:pt x="1255057" y="56439"/>
                  </a:lnTo>
                  <a:lnTo>
                    <a:pt x="1255057" y="282187"/>
                  </a:lnTo>
                  <a:lnTo>
                    <a:pt x="1250621" y="304156"/>
                  </a:lnTo>
                  <a:lnTo>
                    <a:pt x="1238526" y="322096"/>
                  </a:lnTo>
                  <a:lnTo>
                    <a:pt x="1220586" y="334191"/>
                  </a:lnTo>
                  <a:lnTo>
                    <a:pt x="1198617" y="338627"/>
                  </a:lnTo>
                  <a:lnTo>
                    <a:pt x="56439" y="338627"/>
                  </a:lnTo>
                  <a:lnTo>
                    <a:pt x="34470" y="334191"/>
                  </a:lnTo>
                  <a:lnTo>
                    <a:pt x="16530" y="322096"/>
                  </a:lnTo>
                  <a:lnTo>
                    <a:pt x="4435" y="304156"/>
                  </a:lnTo>
                  <a:lnTo>
                    <a:pt x="0" y="282187"/>
                  </a:lnTo>
                  <a:lnTo>
                    <a:pt x="0" y="56439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15496" y="2468371"/>
            <a:ext cx="700405" cy="2635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45085" marR="5080" indent="-45720">
              <a:lnSpc>
                <a:spcPts val="910"/>
              </a:lnSpc>
              <a:spcBef>
                <a:spcPts val="170"/>
              </a:spcBef>
            </a:pP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on  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881230" y="2032281"/>
            <a:ext cx="1661160" cy="215265"/>
            <a:chOff x="1881230" y="2032281"/>
            <a:chExt cx="1661160" cy="215265"/>
          </a:xfrm>
        </p:grpSpPr>
        <p:sp>
          <p:nvSpPr>
            <p:cNvPr id="29" name="object 29"/>
            <p:cNvSpPr/>
            <p:nvPr/>
          </p:nvSpPr>
          <p:spPr>
            <a:xfrm>
              <a:off x="1887898" y="2038953"/>
              <a:ext cx="1646555" cy="201295"/>
            </a:xfrm>
            <a:custGeom>
              <a:avLst/>
              <a:gdLst/>
              <a:ahLst/>
              <a:cxnLst/>
              <a:rect l="l" t="t" r="r" b="b"/>
              <a:pathLst>
                <a:path w="1646554" h="201294">
                  <a:moveTo>
                    <a:pt x="1612557" y="0"/>
                  </a:moveTo>
                  <a:lnTo>
                    <a:pt x="33528" y="0"/>
                  </a:lnTo>
                  <a:lnTo>
                    <a:pt x="20477" y="2634"/>
                  </a:lnTo>
                  <a:lnTo>
                    <a:pt x="9820" y="9820"/>
                  </a:lnTo>
                  <a:lnTo>
                    <a:pt x="2634" y="20477"/>
                  </a:lnTo>
                  <a:lnTo>
                    <a:pt x="0" y="33527"/>
                  </a:lnTo>
                  <a:lnTo>
                    <a:pt x="0" y="167652"/>
                  </a:lnTo>
                  <a:lnTo>
                    <a:pt x="2634" y="180705"/>
                  </a:lnTo>
                  <a:lnTo>
                    <a:pt x="9820" y="191366"/>
                  </a:lnTo>
                  <a:lnTo>
                    <a:pt x="20477" y="198556"/>
                  </a:lnTo>
                  <a:lnTo>
                    <a:pt x="33528" y="201193"/>
                  </a:lnTo>
                  <a:lnTo>
                    <a:pt x="1612557" y="201193"/>
                  </a:lnTo>
                  <a:lnTo>
                    <a:pt x="1625614" y="198556"/>
                  </a:lnTo>
                  <a:lnTo>
                    <a:pt x="1636275" y="191366"/>
                  </a:lnTo>
                  <a:lnTo>
                    <a:pt x="1643462" y="180705"/>
                  </a:lnTo>
                  <a:lnTo>
                    <a:pt x="1646097" y="167652"/>
                  </a:lnTo>
                  <a:lnTo>
                    <a:pt x="1646097" y="33527"/>
                  </a:lnTo>
                  <a:lnTo>
                    <a:pt x="1643462" y="20477"/>
                  </a:lnTo>
                  <a:lnTo>
                    <a:pt x="1636275" y="9820"/>
                  </a:lnTo>
                  <a:lnTo>
                    <a:pt x="1625614" y="2634"/>
                  </a:lnTo>
                  <a:lnTo>
                    <a:pt x="1612557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87898" y="2038949"/>
              <a:ext cx="1647825" cy="201930"/>
            </a:xfrm>
            <a:custGeom>
              <a:avLst/>
              <a:gdLst/>
              <a:ahLst/>
              <a:cxnLst/>
              <a:rect l="l" t="t" r="r" b="b"/>
              <a:pathLst>
                <a:path w="1647825" h="201930">
                  <a:moveTo>
                    <a:pt x="0" y="33557"/>
                  </a:moveTo>
                  <a:lnTo>
                    <a:pt x="2637" y="20495"/>
                  </a:lnTo>
                  <a:lnTo>
                    <a:pt x="9828" y="9828"/>
                  </a:lnTo>
                  <a:lnTo>
                    <a:pt x="20495" y="2637"/>
                  </a:lnTo>
                  <a:lnTo>
                    <a:pt x="33557" y="0"/>
                  </a:lnTo>
                  <a:lnTo>
                    <a:pt x="1613787" y="0"/>
                  </a:lnTo>
                  <a:lnTo>
                    <a:pt x="1626849" y="2637"/>
                  </a:lnTo>
                  <a:lnTo>
                    <a:pt x="1637516" y="9828"/>
                  </a:lnTo>
                  <a:lnTo>
                    <a:pt x="1644707" y="20495"/>
                  </a:lnTo>
                  <a:lnTo>
                    <a:pt x="1647345" y="33557"/>
                  </a:lnTo>
                  <a:lnTo>
                    <a:pt x="1647345" y="167788"/>
                  </a:lnTo>
                  <a:lnTo>
                    <a:pt x="1644707" y="180850"/>
                  </a:lnTo>
                  <a:lnTo>
                    <a:pt x="1637516" y="191517"/>
                  </a:lnTo>
                  <a:lnTo>
                    <a:pt x="1626849" y="198708"/>
                  </a:lnTo>
                  <a:lnTo>
                    <a:pt x="1613787" y="201345"/>
                  </a:lnTo>
                  <a:lnTo>
                    <a:pt x="33557" y="201345"/>
                  </a:lnTo>
                  <a:lnTo>
                    <a:pt x="20495" y="198708"/>
                  </a:lnTo>
                  <a:lnTo>
                    <a:pt x="9828" y="191517"/>
                  </a:lnTo>
                  <a:lnTo>
                    <a:pt x="2637" y="180850"/>
                  </a:lnTo>
                  <a:lnTo>
                    <a:pt x="0" y="167788"/>
                  </a:lnTo>
                  <a:lnTo>
                    <a:pt x="0" y="33557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091423" y="2066035"/>
            <a:ext cx="12515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86415" y="2032281"/>
            <a:ext cx="1661160" cy="215265"/>
            <a:chOff x="4086415" y="2032281"/>
            <a:chExt cx="1661160" cy="215265"/>
          </a:xfrm>
        </p:grpSpPr>
        <p:sp>
          <p:nvSpPr>
            <p:cNvPr id="33" name="object 33"/>
            <p:cNvSpPr/>
            <p:nvPr/>
          </p:nvSpPr>
          <p:spPr>
            <a:xfrm>
              <a:off x="4093083" y="2038953"/>
              <a:ext cx="1646555" cy="201295"/>
            </a:xfrm>
            <a:custGeom>
              <a:avLst/>
              <a:gdLst/>
              <a:ahLst/>
              <a:cxnLst/>
              <a:rect l="l" t="t" r="r" b="b"/>
              <a:pathLst>
                <a:path w="1646554" h="201294">
                  <a:moveTo>
                    <a:pt x="1612557" y="0"/>
                  </a:moveTo>
                  <a:lnTo>
                    <a:pt x="33528" y="0"/>
                  </a:lnTo>
                  <a:lnTo>
                    <a:pt x="20477" y="2634"/>
                  </a:lnTo>
                  <a:lnTo>
                    <a:pt x="9820" y="9820"/>
                  </a:lnTo>
                  <a:lnTo>
                    <a:pt x="2634" y="20477"/>
                  </a:lnTo>
                  <a:lnTo>
                    <a:pt x="0" y="33527"/>
                  </a:lnTo>
                  <a:lnTo>
                    <a:pt x="0" y="167652"/>
                  </a:lnTo>
                  <a:lnTo>
                    <a:pt x="2634" y="180705"/>
                  </a:lnTo>
                  <a:lnTo>
                    <a:pt x="9820" y="191366"/>
                  </a:lnTo>
                  <a:lnTo>
                    <a:pt x="20477" y="198556"/>
                  </a:lnTo>
                  <a:lnTo>
                    <a:pt x="33528" y="201193"/>
                  </a:lnTo>
                  <a:lnTo>
                    <a:pt x="1612557" y="201193"/>
                  </a:lnTo>
                  <a:lnTo>
                    <a:pt x="1625614" y="198556"/>
                  </a:lnTo>
                  <a:lnTo>
                    <a:pt x="1636275" y="191366"/>
                  </a:lnTo>
                  <a:lnTo>
                    <a:pt x="1643462" y="180705"/>
                  </a:lnTo>
                  <a:lnTo>
                    <a:pt x="1646097" y="167652"/>
                  </a:lnTo>
                  <a:lnTo>
                    <a:pt x="1646097" y="33527"/>
                  </a:lnTo>
                  <a:lnTo>
                    <a:pt x="1643462" y="20477"/>
                  </a:lnTo>
                  <a:lnTo>
                    <a:pt x="1636275" y="9820"/>
                  </a:lnTo>
                  <a:lnTo>
                    <a:pt x="1625614" y="2634"/>
                  </a:lnTo>
                  <a:lnTo>
                    <a:pt x="1612557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93083" y="2038949"/>
              <a:ext cx="1647825" cy="201930"/>
            </a:xfrm>
            <a:custGeom>
              <a:avLst/>
              <a:gdLst/>
              <a:ahLst/>
              <a:cxnLst/>
              <a:rect l="l" t="t" r="r" b="b"/>
              <a:pathLst>
                <a:path w="1647825" h="201930">
                  <a:moveTo>
                    <a:pt x="0" y="33557"/>
                  </a:moveTo>
                  <a:lnTo>
                    <a:pt x="2637" y="20495"/>
                  </a:lnTo>
                  <a:lnTo>
                    <a:pt x="9828" y="9828"/>
                  </a:lnTo>
                  <a:lnTo>
                    <a:pt x="20495" y="2637"/>
                  </a:lnTo>
                  <a:lnTo>
                    <a:pt x="33557" y="0"/>
                  </a:lnTo>
                  <a:lnTo>
                    <a:pt x="1613787" y="0"/>
                  </a:lnTo>
                  <a:lnTo>
                    <a:pt x="1626849" y="2637"/>
                  </a:lnTo>
                  <a:lnTo>
                    <a:pt x="1637516" y="9828"/>
                  </a:lnTo>
                  <a:lnTo>
                    <a:pt x="1644707" y="20495"/>
                  </a:lnTo>
                  <a:lnTo>
                    <a:pt x="1647345" y="33557"/>
                  </a:lnTo>
                  <a:lnTo>
                    <a:pt x="1647345" y="167788"/>
                  </a:lnTo>
                  <a:lnTo>
                    <a:pt x="1644707" y="180850"/>
                  </a:lnTo>
                  <a:lnTo>
                    <a:pt x="1637516" y="191517"/>
                  </a:lnTo>
                  <a:lnTo>
                    <a:pt x="1626849" y="198708"/>
                  </a:lnTo>
                  <a:lnTo>
                    <a:pt x="1613787" y="201345"/>
                  </a:lnTo>
                  <a:lnTo>
                    <a:pt x="33557" y="201345"/>
                  </a:lnTo>
                  <a:lnTo>
                    <a:pt x="20495" y="198708"/>
                  </a:lnTo>
                  <a:lnTo>
                    <a:pt x="9828" y="191517"/>
                  </a:lnTo>
                  <a:lnTo>
                    <a:pt x="2637" y="180850"/>
                  </a:lnTo>
                  <a:lnTo>
                    <a:pt x="0" y="167788"/>
                  </a:lnTo>
                  <a:lnTo>
                    <a:pt x="0" y="33557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456152" y="2066035"/>
            <a:ext cx="9328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1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18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87204" y="2424421"/>
            <a:ext cx="1104900" cy="1424305"/>
            <a:chOff x="3287204" y="2424421"/>
            <a:chExt cx="1104900" cy="1424305"/>
          </a:xfrm>
        </p:grpSpPr>
        <p:sp>
          <p:nvSpPr>
            <p:cNvPr id="37" name="object 37"/>
            <p:cNvSpPr/>
            <p:nvPr/>
          </p:nvSpPr>
          <p:spPr>
            <a:xfrm>
              <a:off x="3293871" y="2431092"/>
              <a:ext cx="1090295" cy="161290"/>
            </a:xfrm>
            <a:custGeom>
              <a:avLst/>
              <a:gdLst/>
              <a:ahLst/>
              <a:cxnLst/>
              <a:rect l="l" t="t" r="r" b="b"/>
              <a:pathLst>
                <a:path w="1090295" h="161289">
                  <a:moveTo>
                    <a:pt x="1063307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2"/>
                  </a:lnTo>
                  <a:lnTo>
                    <a:pt x="7858" y="153088"/>
                  </a:lnTo>
                  <a:lnTo>
                    <a:pt x="16384" y="158838"/>
                  </a:lnTo>
                  <a:lnTo>
                    <a:pt x="26822" y="160947"/>
                  </a:lnTo>
                  <a:lnTo>
                    <a:pt x="1063307" y="160947"/>
                  </a:lnTo>
                  <a:lnTo>
                    <a:pt x="1073753" y="158838"/>
                  </a:lnTo>
                  <a:lnTo>
                    <a:pt x="1082282" y="153088"/>
                  </a:lnTo>
                  <a:lnTo>
                    <a:pt x="1088033" y="144562"/>
                  </a:lnTo>
                  <a:lnTo>
                    <a:pt x="1090142" y="134124"/>
                  </a:lnTo>
                  <a:lnTo>
                    <a:pt x="1090142" y="26822"/>
                  </a:lnTo>
                  <a:lnTo>
                    <a:pt x="1088033" y="16378"/>
                  </a:lnTo>
                  <a:lnTo>
                    <a:pt x="1082282" y="7853"/>
                  </a:lnTo>
                  <a:lnTo>
                    <a:pt x="1073753" y="2106"/>
                  </a:lnTo>
                  <a:lnTo>
                    <a:pt x="106330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93871" y="2431088"/>
              <a:ext cx="1091565" cy="161290"/>
            </a:xfrm>
            <a:custGeom>
              <a:avLst/>
              <a:gdLst/>
              <a:ahLst/>
              <a:cxnLst/>
              <a:rect l="l" t="t" r="r" b="b"/>
              <a:pathLst>
                <a:path w="1091564" h="161289">
                  <a:moveTo>
                    <a:pt x="0" y="26847"/>
                  </a:moveTo>
                  <a:lnTo>
                    <a:pt x="2109" y="16397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64118" y="0"/>
                  </a:lnTo>
                  <a:lnTo>
                    <a:pt x="1074568" y="2109"/>
                  </a:lnTo>
                  <a:lnTo>
                    <a:pt x="1083101" y="7863"/>
                  </a:lnTo>
                  <a:lnTo>
                    <a:pt x="1088855" y="16397"/>
                  </a:lnTo>
                  <a:lnTo>
                    <a:pt x="1090965" y="26847"/>
                  </a:lnTo>
                  <a:lnTo>
                    <a:pt x="1090965" y="134229"/>
                  </a:lnTo>
                  <a:lnTo>
                    <a:pt x="1088855" y="144679"/>
                  </a:lnTo>
                  <a:lnTo>
                    <a:pt x="1083101" y="153213"/>
                  </a:lnTo>
                  <a:lnTo>
                    <a:pt x="1074568" y="158967"/>
                  </a:lnTo>
                  <a:lnTo>
                    <a:pt x="1064118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79"/>
                  </a:lnTo>
                  <a:lnTo>
                    <a:pt x="0" y="134229"/>
                  </a:lnTo>
                  <a:lnTo>
                    <a:pt x="0" y="2684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98419" y="3680419"/>
              <a:ext cx="1081405" cy="161290"/>
            </a:xfrm>
            <a:custGeom>
              <a:avLst/>
              <a:gdLst/>
              <a:ahLst/>
              <a:cxnLst/>
              <a:rect l="l" t="t" r="r" b="b"/>
              <a:pathLst>
                <a:path w="1081404" h="161289">
                  <a:moveTo>
                    <a:pt x="1054214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8"/>
                  </a:lnTo>
                  <a:lnTo>
                    <a:pt x="7858" y="153093"/>
                  </a:lnTo>
                  <a:lnTo>
                    <a:pt x="16384" y="158840"/>
                  </a:lnTo>
                  <a:lnTo>
                    <a:pt x="26822" y="160947"/>
                  </a:lnTo>
                  <a:lnTo>
                    <a:pt x="1054214" y="160947"/>
                  </a:lnTo>
                  <a:lnTo>
                    <a:pt x="1064657" y="158840"/>
                  </a:lnTo>
                  <a:lnTo>
                    <a:pt x="1073183" y="153093"/>
                  </a:lnTo>
                  <a:lnTo>
                    <a:pt x="1078929" y="144568"/>
                  </a:lnTo>
                  <a:lnTo>
                    <a:pt x="1081036" y="134124"/>
                  </a:lnTo>
                  <a:lnTo>
                    <a:pt x="1081036" y="26822"/>
                  </a:lnTo>
                  <a:lnTo>
                    <a:pt x="1078929" y="16378"/>
                  </a:lnTo>
                  <a:lnTo>
                    <a:pt x="1073183" y="7853"/>
                  </a:lnTo>
                  <a:lnTo>
                    <a:pt x="1064657" y="2106"/>
                  </a:lnTo>
                  <a:lnTo>
                    <a:pt x="105421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98419" y="3680415"/>
              <a:ext cx="1082040" cy="161290"/>
            </a:xfrm>
            <a:custGeom>
              <a:avLst/>
              <a:gdLst/>
              <a:ahLst/>
              <a:cxnLst/>
              <a:rect l="l" t="t" r="r" b="b"/>
              <a:pathLst>
                <a:path w="1082039" h="161289">
                  <a:moveTo>
                    <a:pt x="0" y="26846"/>
                  </a:moveTo>
                  <a:lnTo>
                    <a:pt x="2109" y="16396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55016" y="0"/>
                  </a:lnTo>
                  <a:lnTo>
                    <a:pt x="1065466" y="2109"/>
                  </a:lnTo>
                  <a:lnTo>
                    <a:pt x="1073999" y="7863"/>
                  </a:lnTo>
                  <a:lnTo>
                    <a:pt x="1079753" y="16396"/>
                  </a:lnTo>
                  <a:lnTo>
                    <a:pt x="1081863" y="26846"/>
                  </a:lnTo>
                  <a:lnTo>
                    <a:pt x="1081863" y="134230"/>
                  </a:lnTo>
                  <a:lnTo>
                    <a:pt x="1079753" y="144680"/>
                  </a:lnTo>
                  <a:lnTo>
                    <a:pt x="1073999" y="153213"/>
                  </a:lnTo>
                  <a:lnTo>
                    <a:pt x="1065466" y="158967"/>
                  </a:lnTo>
                  <a:lnTo>
                    <a:pt x="1055016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80"/>
                  </a:lnTo>
                  <a:lnTo>
                    <a:pt x="0" y="134230"/>
                  </a:lnTo>
                  <a:lnTo>
                    <a:pt x="0" y="2684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96424" y="3687571"/>
            <a:ext cx="8978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8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91752" y="3433152"/>
            <a:ext cx="1095375" cy="174625"/>
            <a:chOff x="3291752" y="3433152"/>
            <a:chExt cx="1095375" cy="174625"/>
          </a:xfrm>
        </p:grpSpPr>
        <p:sp>
          <p:nvSpPr>
            <p:cNvPr id="43" name="object 43"/>
            <p:cNvSpPr/>
            <p:nvPr/>
          </p:nvSpPr>
          <p:spPr>
            <a:xfrm>
              <a:off x="3298420" y="3439824"/>
              <a:ext cx="1081405" cy="161290"/>
            </a:xfrm>
            <a:custGeom>
              <a:avLst/>
              <a:gdLst/>
              <a:ahLst/>
              <a:cxnLst/>
              <a:rect l="l" t="t" r="r" b="b"/>
              <a:pathLst>
                <a:path w="1081404" h="161289">
                  <a:moveTo>
                    <a:pt x="1054214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8"/>
                  </a:lnTo>
                  <a:lnTo>
                    <a:pt x="7858" y="153093"/>
                  </a:lnTo>
                  <a:lnTo>
                    <a:pt x="16384" y="158840"/>
                  </a:lnTo>
                  <a:lnTo>
                    <a:pt x="26822" y="160947"/>
                  </a:lnTo>
                  <a:lnTo>
                    <a:pt x="1054214" y="160947"/>
                  </a:lnTo>
                  <a:lnTo>
                    <a:pt x="1064657" y="158840"/>
                  </a:lnTo>
                  <a:lnTo>
                    <a:pt x="1073183" y="153093"/>
                  </a:lnTo>
                  <a:lnTo>
                    <a:pt x="1078929" y="144568"/>
                  </a:lnTo>
                  <a:lnTo>
                    <a:pt x="1081036" y="134124"/>
                  </a:lnTo>
                  <a:lnTo>
                    <a:pt x="1081036" y="26822"/>
                  </a:lnTo>
                  <a:lnTo>
                    <a:pt x="1078929" y="16378"/>
                  </a:lnTo>
                  <a:lnTo>
                    <a:pt x="1073183" y="7853"/>
                  </a:lnTo>
                  <a:lnTo>
                    <a:pt x="1064657" y="2106"/>
                  </a:lnTo>
                  <a:lnTo>
                    <a:pt x="105421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98420" y="3439820"/>
              <a:ext cx="1082040" cy="161290"/>
            </a:xfrm>
            <a:custGeom>
              <a:avLst/>
              <a:gdLst/>
              <a:ahLst/>
              <a:cxnLst/>
              <a:rect l="l" t="t" r="r" b="b"/>
              <a:pathLst>
                <a:path w="1082039" h="161289">
                  <a:moveTo>
                    <a:pt x="0" y="26846"/>
                  </a:moveTo>
                  <a:lnTo>
                    <a:pt x="2109" y="16396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55016" y="0"/>
                  </a:lnTo>
                  <a:lnTo>
                    <a:pt x="1065466" y="2109"/>
                  </a:lnTo>
                  <a:lnTo>
                    <a:pt x="1073999" y="7863"/>
                  </a:lnTo>
                  <a:lnTo>
                    <a:pt x="1079753" y="16396"/>
                  </a:lnTo>
                  <a:lnTo>
                    <a:pt x="1081863" y="26846"/>
                  </a:lnTo>
                  <a:lnTo>
                    <a:pt x="1081863" y="134230"/>
                  </a:lnTo>
                  <a:lnTo>
                    <a:pt x="1079753" y="144680"/>
                  </a:lnTo>
                  <a:lnTo>
                    <a:pt x="1073999" y="153213"/>
                  </a:lnTo>
                  <a:lnTo>
                    <a:pt x="1065466" y="158967"/>
                  </a:lnTo>
                  <a:lnTo>
                    <a:pt x="1055016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80"/>
                  </a:lnTo>
                  <a:lnTo>
                    <a:pt x="0" y="134230"/>
                  </a:lnTo>
                  <a:lnTo>
                    <a:pt x="0" y="2684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437699" y="3446779"/>
            <a:ext cx="815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291752" y="3192556"/>
            <a:ext cx="1095375" cy="174625"/>
            <a:chOff x="3291752" y="3192556"/>
            <a:chExt cx="1095375" cy="174625"/>
          </a:xfrm>
        </p:grpSpPr>
        <p:sp>
          <p:nvSpPr>
            <p:cNvPr id="47" name="object 47"/>
            <p:cNvSpPr/>
            <p:nvPr/>
          </p:nvSpPr>
          <p:spPr>
            <a:xfrm>
              <a:off x="3298420" y="3199227"/>
              <a:ext cx="1081405" cy="161290"/>
            </a:xfrm>
            <a:custGeom>
              <a:avLst/>
              <a:gdLst/>
              <a:ahLst/>
              <a:cxnLst/>
              <a:rect l="l" t="t" r="r" b="b"/>
              <a:pathLst>
                <a:path w="1081404" h="161289">
                  <a:moveTo>
                    <a:pt x="1054214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8"/>
                  </a:lnTo>
                  <a:lnTo>
                    <a:pt x="7858" y="153093"/>
                  </a:lnTo>
                  <a:lnTo>
                    <a:pt x="16384" y="158840"/>
                  </a:lnTo>
                  <a:lnTo>
                    <a:pt x="26822" y="160947"/>
                  </a:lnTo>
                  <a:lnTo>
                    <a:pt x="1054214" y="160947"/>
                  </a:lnTo>
                  <a:lnTo>
                    <a:pt x="1064657" y="158840"/>
                  </a:lnTo>
                  <a:lnTo>
                    <a:pt x="1073183" y="153093"/>
                  </a:lnTo>
                  <a:lnTo>
                    <a:pt x="1078929" y="144568"/>
                  </a:lnTo>
                  <a:lnTo>
                    <a:pt x="1081036" y="134124"/>
                  </a:lnTo>
                  <a:lnTo>
                    <a:pt x="1081036" y="26822"/>
                  </a:lnTo>
                  <a:lnTo>
                    <a:pt x="1078929" y="16378"/>
                  </a:lnTo>
                  <a:lnTo>
                    <a:pt x="1073183" y="7853"/>
                  </a:lnTo>
                  <a:lnTo>
                    <a:pt x="1064657" y="2106"/>
                  </a:lnTo>
                  <a:lnTo>
                    <a:pt x="105421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298420" y="3199223"/>
              <a:ext cx="1082040" cy="161290"/>
            </a:xfrm>
            <a:custGeom>
              <a:avLst/>
              <a:gdLst/>
              <a:ahLst/>
              <a:cxnLst/>
              <a:rect l="l" t="t" r="r" b="b"/>
              <a:pathLst>
                <a:path w="1082039" h="161289">
                  <a:moveTo>
                    <a:pt x="0" y="26846"/>
                  </a:moveTo>
                  <a:lnTo>
                    <a:pt x="2109" y="16396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55016" y="0"/>
                  </a:lnTo>
                  <a:lnTo>
                    <a:pt x="1065466" y="2109"/>
                  </a:lnTo>
                  <a:lnTo>
                    <a:pt x="1073999" y="7863"/>
                  </a:lnTo>
                  <a:lnTo>
                    <a:pt x="1079753" y="16396"/>
                  </a:lnTo>
                  <a:lnTo>
                    <a:pt x="1081863" y="26846"/>
                  </a:lnTo>
                  <a:lnTo>
                    <a:pt x="1081863" y="134230"/>
                  </a:lnTo>
                  <a:lnTo>
                    <a:pt x="1079753" y="144680"/>
                  </a:lnTo>
                  <a:lnTo>
                    <a:pt x="1073999" y="153213"/>
                  </a:lnTo>
                  <a:lnTo>
                    <a:pt x="1065466" y="158967"/>
                  </a:lnTo>
                  <a:lnTo>
                    <a:pt x="1055016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80"/>
                  </a:lnTo>
                  <a:lnTo>
                    <a:pt x="0" y="134230"/>
                  </a:lnTo>
                  <a:lnTo>
                    <a:pt x="0" y="2684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500801" y="3205988"/>
            <a:ext cx="6889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291752" y="2951961"/>
            <a:ext cx="1095375" cy="174625"/>
            <a:chOff x="3291752" y="2951961"/>
            <a:chExt cx="1095375" cy="174625"/>
          </a:xfrm>
        </p:grpSpPr>
        <p:sp>
          <p:nvSpPr>
            <p:cNvPr id="51" name="object 51"/>
            <p:cNvSpPr/>
            <p:nvPr/>
          </p:nvSpPr>
          <p:spPr>
            <a:xfrm>
              <a:off x="3298420" y="2958632"/>
              <a:ext cx="1081405" cy="161290"/>
            </a:xfrm>
            <a:custGeom>
              <a:avLst/>
              <a:gdLst/>
              <a:ahLst/>
              <a:cxnLst/>
              <a:rect l="l" t="t" r="r" b="b"/>
              <a:pathLst>
                <a:path w="1081404" h="161289">
                  <a:moveTo>
                    <a:pt x="1054214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8"/>
                  </a:lnTo>
                  <a:lnTo>
                    <a:pt x="7858" y="153093"/>
                  </a:lnTo>
                  <a:lnTo>
                    <a:pt x="16384" y="158840"/>
                  </a:lnTo>
                  <a:lnTo>
                    <a:pt x="26822" y="160947"/>
                  </a:lnTo>
                  <a:lnTo>
                    <a:pt x="1054214" y="160947"/>
                  </a:lnTo>
                  <a:lnTo>
                    <a:pt x="1064657" y="158840"/>
                  </a:lnTo>
                  <a:lnTo>
                    <a:pt x="1073183" y="153093"/>
                  </a:lnTo>
                  <a:lnTo>
                    <a:pt x="1078929" y="144568"/>
                  </a:lnTo>
                  <a:lnTo>
                    <a:pt x="1081036" y="134124"/>
                  </a:lnTo>
                  <a:lnTo>
                    <a:pt x="1081036" y="26822"/>
                  </a:lnTo>
                  <a:lnTo>
                    <a:pt x="1078929" y="16378"/>
                  </a:lnTo>
                  <a:lnTo>
                    <a:pt x="1073183" y="7853"/>
                  </a:lnTo>
                  <a:lnTo>
                    <a:pt x="1064657" y="2106"/>
                  </a:lnTo>
                  <a:lnTo>
                    <a:pt x="105421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98420" y="2958628"/>
              <a:ext cx="1082040" cy="161290"/>
            </a:xfrm>
            <a:custGeom>
              <a:avLst/>
              <a:gdLst/>
              <a:ahLst/>
              <a:cxnLst/>
              <a:rect l="l" t="t" r="r" b="b"/>
              <a:pathLst>
                <a:path w="1082039" h="161289">
                  <a:moveTo>
                    <a:pt x="0" y="26846"/>
                  </a:moveTo>
                  <a:lnTo>
                    <a:pt x="2109" y="16396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55016" y="0"/>
                  </a:lnTo>
                  <a:lnTo>
                    <a:pt x="1065466" y="2109"/>
                  </a:lnTo>
                  <a:lnTo>
                    <a:pt x="1073999" y="7863"/>
                  </a:lnTo>
                  <a:lnTo>
                    <a:pt x="1079753" y="16396"/>
                  </a:lnTo>
                  <a:lnTo>
                    <a:pt x="1081863" y="26846"/>
                  </a:lnTo>
                  <a:lnTo>
                    <a:pt x="1081863" y="134230"/>
                  </a:lnTo>
                  <a:lnTo>
                    <a:pt x="1079753" y="144680"/>
                  </a:lnTo>
                  <a:lnTo>
                    <a:pt x="1073999" y="153213"/>
                  </a:lnTo>
                  <a:lnTo>
                    <a:pt x="1065466" y="158967"/>
                  </a:lnTo>
                  <a:lnTo>
                    <a:pt x="1055016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80"/>
                  </a:lnTo>
                  <a:lnTo>
                    <a:pt x="0" y="134230"/>
                  </a:lnTo>
                  <a:lnTo>
                    <a:pt x="0" y="2684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445636" y="2965195"/>
            <a:ext cx="8001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10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91752" y="4016697"/>
            <a:ext cx="1095375" cy="174625"/>
            <a:chOff x="3291752" y="4016697"/>
            <a:chExt cx="1095375" cy="174625"/>
          </a:xfrm>
        </p:grpSpPr>
        <p:sp>
          <p:nvSpPr>
            <p:cNvPr id="55" name="object 55"/>
            <p:cNvSpPr/>
            <p:nvPr/>
          </p:nvSpPr>
          <p:spPr>
            <a:xfrm>
              <a:off x="3298420" y="4023368"/>
              <a:ext cx="1081405" cy="161290"/>
            </a:xfrm>
            <a:custGeom>
              <a:avLst/>
              <a:gdLst/>
              <a:ahLst/>
              <a:cxnLst/>
              <a:rect l="l" t="t" r="r" b="b"/>
              <a:pathLst>
                <a:path w="1081404" h="161289">
                  <a:moveTo>
                    <a:pt x="1054214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8"/>
                  </a:lnTo>
                  <a:lnTo>
                    <a:pt x="7858" y="153093"/>
                  </a:lnTo>
                  <a:lnTo>
                    <a:pt x="16384" y="158840"/>
                  </a:lnTo>
                  <a:lnTo>
                    <a:pt x="26822" y="160947"/>
                  </a:lnTo>
                  <a:lnTo>
                    <a:pt x="1054214" y="160947"/>
                  </a:lnTo>
                  <a:lnTo>
                    <a:pt x="1064657" y="158840"/>
                  </a:lnTo>
                  <a:lnTo>
                    <a:pt x="1073183" y="153093"/>
                  </a:lnTo>
                  <a:lnTo>
                    <a:pt x="1078929" y="144568"/>
                  </a:lnTo>
                  <a:lnTo>
                    <a:pt x="1081036" y="134124"/>
                  </a:lnTo>
                  <a:lnTo>
                    <a:pt x="1081036" y="26822"/>
                  </a:lnTo>
                  <a:lnTo>
                    <a:pt x="1078929" y="16378"/>
                  </a:lnTo>
                  <a:lnTo>
                    <a:pt x="1073183" y="7853"/>
                  </a:lnTo>
                  <a:lnTo>
                    <a:pt x="1064657" y="2106"/>
                  </a:lnTo>
                  <a:lnTo>
                    <a:pt x="105421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298420" y="4023364"/>
              <a:ext cx="1082040" cy="161290"/>
            </a:xfrm>
            <a:custGeom>
              <a:avLst/>
              <a:gdLst/>
              <a:ahLst/>
              <a:cxnLst/>
              <a:rect l="l" t="t" r="r" b="b"/>
              <a:pathLst>
                <a:path w="1082039" h="161289">
                  <a:moveTo>
                    <a:pt x="0" y="26846"/>
                  </a:moveTo>
                  <a:lnTo>
                    <a:pt x="2109" y="16396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55016" y="0"/>
                  </a:lnTo>
                  <a:lnTo>
                    <a:pt x="1065466" y="2109"/>
                  </a:lnTo>
                  <a:lnTo>
                    <a:pt x="1073999" y="7863"/>
                  </a:lnTo>
                  <a:lnTo>
                    <a:pt x="1079753" y="16396"/>
                  </a:lnTo>
                  <a:lnTo>
                    <a:pt x="1081863" y="26846"/>
                  </a:lnTo>
                  <a:lnTo>
                    <a:pt x="1081863" y="134230"/>
                  </a:lnTo>
                  <a:lnTo>
                    <a:pt x="1079753" y="144680"/>
                  </a:lnTo>
                  <a:lnTo>
                    <a:pt x="1073999" y="153213"/>
                  </a:lnTo>
                  <a:lnTo>
                    <a:pt x="1065466" y="158967"/>
                  </a:lnTo>
                  <a:lnTo>
                    <a:pt x="1055016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80"/>
                  </a:lnTo>
                  <a:lnTo>
                    <a:pt x="0" y="134230"/>
                  </a:lnTo>
                  <a:lnTo>
                    <a:pt x="0" y="2684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460718" y="4028947"/>
            <a:ext cx="770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oy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287204" y="2628529"/>
            <a:ext cx="1104900" cy="174625"/>
            <a:chOff x="3287204" y="2628529"/>
            <a:chExt cx="1104900" cy="174625"/>
          </a:xfrm>
        </p:grpSpPr>
        <p:sp>
          <p:nvSpPr>
            <p:cNvPr id="59" name="object 59"/>
            <p:cNvSpPr/>
            <p:nvPr/>
          </p:nvSpPr>
          <p:spPr>
            <a:xfrm>
              <a:off x="3293871" y="2635200"/>
              <a:ext cx="1090295" cy="161290"/>
            </a:xfrm>
            <a:custGeom>
              <a:avLst/>
              <a:gdLst/>
              <a:ahLst/>
              <a:cxnLst/>
              <a:rect l="l" t="t" r="r" b="b"/>
              <a:pathLst>
                <a:path w="1090295" h="161289">
                  <a:moveTo>
                    <a:pt x="1063307" y="0"/>
                  </a:moveTo>
                  <a:lnTo>
                    <a:pt x="26822" y="0"/>
                  </a:lnTo>
                  <a:lnTo>
                    <a:pt x="16384" y="2106"/>
                  </a:lnTo>
                  <a:lnTo>
                    <a:pt x="7858" y="7853"/>
                  </a:lnTo>
                  <a:lnTo>
                    <a:pt x="2108" y="16378"/>
                  </a:lnTo>
                  <a:lnTo>
                    <a:pt x="0" y="26822"/>
                  </a:lnTo>
                  <a:lnTo>
                    <a:pt x="0" y="134124"/>
                  </a:lnTo>
                  <a:lnTo>
                    <a:pt x="2108" y="144562"/>
                  </a:lnTo>
                  <a:lnTo>
                    <a:pt x="7858" y="153088"/>
                  </a:lnTo>
                  <a:lnTo>
                    <a:pt x="16384" y="158838"/>
                  </a:lnTo>
                  <a:lnTo>
                    <a:pt x="26822" y="160947"/>
                  </a:lnTo>
                  <a:lnTo>
                    <a:pt x="1063307" y="160947"/>
                  </a:lnTo>
                  <a:lnTo>
                    <a:pt x="1073753" y="158838"/>
                  </a:lnTo>
                  <a:lnTo>
                    <a:pt x="1082282" y="153088"/>
                  </a:lnTo>
                  <a:lnTo>
                    <a:pt x="1088033" y="144562"/>
                  </a:lnTo>
                  <a:lnTo>
                    <a:pt x="1090142" y="134124"/>
                  </a:lnTo>
                  <a:lnTo>
                    <a:pt x="1090142" y="26822"/>
                  </a:lnTo>
                  <a:lnTo>
                    <a:pt x="1088033" y="16378"/>
                  </a:lnTo>
                  <a:lnTo>
                    <a:pt x="1082282" y="7853"/>
                  </a:lnTo>
                  <a:lnTo>
                    <a:pt x="1073753" y="2106"/>
                  </a:lnTo>
                  <a:lnTo>
                    <a:pt x="106330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293871" y="2635196"/>
              <a:ext cx="1091565" cy="161290"/>
            </a:xfrm>
            <a:custGeom>
              <a:avLst/>
              <a:gdLst/>
              <a:ahLst/>
              <a:cxnLst/>
              <a:rect l="l" t="t" r="r" b="b"/>
              <a:pathLst>
                <a:path w="1091564" h="161289">
                  <a:moveTo>
                    <a:pt x="0" y="26847"/>
                  </a:moveTo>
                  <a:lnTo>
                    <a:pt x="2109" y="16397"/>
                  </a:lnTo>
                  <a:lnTo>
                    <a:pt x="7863" y="7863"/>
                  </a:lnTo>
                  <a:lnTo>
                    <a:pt x="16396" y="2109"/>
                  </a:lnTo>
                  <a:lnTo>
                    <a:pt x="26846" y="0"/>
                  </a:lnTo>
                  <a:lnTo>
                    <a:pt x="1064118" y="0"/>
                  </a:lnTo>
                  <a:lnTo>
                    <a:pt x="1074568" y="2109"/>
                  </a:lnTo>
                  <a:lnTo>
                    <a:pt x="1083101" y="7863"/>
                  </a:lnTo>
                  <a:lnTo>
                    <a:pt x="1088855" y="16397"/>
                  </a:lnTo>
                  <a:lnTo>
                    <a:pt x="1090965" y="26847"/>
                  </a:lnTo>
                  <a:lnTo>
                    <a:pt x="1090965" y="134229"/>
                  </a:lnTo>
                  <a:lnTo>
                    <a:pt x="1088855" y="144679"/>
                  </a:lnTo>
                  <a:lnTo>
                    <a:pt x="1083101" y="153213"/>
                  </a:lnTo>
                  <a:lnTo>
                    <a:pt x="1074568" y="158967"/>
                  </a:lnTo>
                  <a:lnTo>
                    <a:pt x="1064118" y="161076"/>
                  </a:lnTo>
                  <a:lnTo>
                    <a:pt x="26846" y="161076"/>
                  </a:lnTo>
                  <a:lnTo>
                    <a:pt x="16396" y="158967"/>
                  </a:lnTo>
                  <a:lnTo>
                    <a:pt x="7863" y="153213"/>
                  </a:lnTo>
                  <a:lnTo>
                    <a:pt x="2109" y="144679"/>
                  </a:lnTo>
                  <a:lnTo>
                    <a:pt x="0" y="134229"/>
                  </a:lnTo>
                  <a:lnTo>
                    <a:pt x="0" y="2684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365468" y="2437892"/>
            <a:ext cx="959485" cy="35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b="1" spc="-18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  <a:p>
            <a:pPr marR="4445" algn="ctr">
              <a:lnSpc>
                <a:spcPct val="100000"/>
              </a:lnSpc>
              <a:spcBef>
                <a:spcPts val="645"/>
              </a:spcBef>
            </a:pP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1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402591" y="2428548"/>
            <a:ext cx="3367404" cy="1906905"/>
            <a:chOff x="1402591" y="2428548"/>
            <a:chExt cx="3367404" cy="1906905"/>
          </a:xfrm>
        </p:grpSpPr>
        <p:sp>
          <p:nvSpPr>
            <p:cNvPr id="63" name="object 63"/>
            <p:cNvSpPr/>
            <p:nvPr/>
          </p:nvSpPr>
          <p:spPr>
            <a:xfrm>
              <a:off x="4608095" y="2431088"/>
              <a:ext cx="159385" cy="365760"/>
            </a:xfrm>
            <a:custGeom>
              <a:avLst/>
              <a:gdLst/>
              <a:ahLst/>
              <a:cxnLst/>
              <a:rect l="l" t="t" r="r" b="b"/>
              <a:pathLst>
                <a:path w="159385" h="365760">
                  <a:moveTo>
                    <a:pt x="0" y="0"/>
                  </a:moveTo>
                  <a:lnTo>
                    <a:pt x="31000" y="1043"/>
                  </a:lnTo>
                  <a:lnTo>
                    <a:pt x="56315" y="3887"/>
                  </a:lnTo>
                  <a:lnTo>
                    <a:pt x="73383" y="8106"/>
                  </a:lnTo>
                  <a:lnTo>
                    <a:pt x="79641" y="13273"/>
                  </a:lnTo>
                  <a:lnTo>
                    <a:pt x="79641" y="169396"/>
                  </a:lnTo>
                  <a:lnTo>
                    <a:pt x="85900" y="174563"/>
                  </a:lnTo>
                  <a:lnTo>
                    <a:pt x="102968" y="178782"/>
                  </a:lnTo>
                  <a:lnTo>
                    <a:pt x="128283" y="181626"/>
                  </a:lnTo>
                  <a:lnTo>
                    <a:pt x="159283" y="182669"/>
                  </a:lnTo>
                  <a:lnTo>
                    <a:pt x="128283" y="183713"/>
                  </a:lnTo>
                  <a:lnTo>
                    <a:pt x="102968" y="186557"/>
                  </a:lnTo>
                  <a:lnTo>
                    <a:pt x="85900" y="190776"/>
                  </a:lnTo>
                  <a:lnTo>
                    <a:pt x="79641" y="195943"/>
                  </a:lnTo>
                  <a:lnTo>
                    <a:pt x="79641" y="352066"/>
                  </a:lnTo>
                  <a:lnTo>
                    <a:pt x="73383" y="357233"/>
                  </a:lnTo>
                  <a:lnTo>
                    <a:pt x="56315" y="361452"/>
                  </a:lnTo>
                  <a:lnTo>
                    <a:pt x="31000" y="364296"/>
                  </a:lnTo>
                  <a:lnTo>
                    <a:pt x="0" y="365339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08095" y="2957403"/>
              <a:ext cx="159385" cy="885190"/>
            </a:xfrm>
            <a:custGeom>
              <a:avLst/>
              <a:gdLst/>
              <a:ahLst/>
              <a:cxnLst/>
              <a:rect l="l" t="t" r="r" b="b"/>
              <a:pathLst>
                <a:path w="159385" h="885189">
                  <a:moveTo>
                    <a:pt x="0" y="0"/>
                  </a:moveTo>
                  <a:lnTo>
                    <a:pt x="31000" y="1043"/>
                  </a:lnTo>
                  <a:lnTo>
                    <a:pt x="56315" y="3887"/>
                  </a:lnTo>
                  <a:lnTo>
                    <a:pt x="73383" y="8106"/>
                  </a:lnTo>
                  <a:lnTo>
                    <a:pt x="79641" y="13273"/>
                  </a:lnTo>
                  <a:lnTo>
                    <a:pt x="79641" y="429045"/>
                  </a:lnTo>
                  <a:lnTo>
                    <a:pt x="85900" y="434212"/>
                  </a:lnTo>
                  <a:lnTo>
                    <a:pt x="102968" y="438431"/>
                  </a:lnTo>
                  <a:lnTo>
                    <a:pt x="128283" y="441275"/>
                  </a:lnTo>
                  <a:lnTo>
                    <a:pt x="159283" y="442318"/>
                  </a:lnTo>
                  <a:lnTo>
                    <a:pt x="128283" y="443362"/>
                  </a:lnTo>
                  <a:lnTo>
                    <a:pt x="102968" y="446206"/>
                  </a:lnTo>
                  <a:lnTo>
                    <a:pt x="85900" y="450425"/>
                  </a:lnTo>
                  <a:lnTo>
                    <a:pt x="79641" y="455592"/>
                  </a:lnTo>
                  <a:lnTo>
                    <a:pt x="79641" y="871364"/>
                  </a:lnTo>
                  <a:lnTo>
                    <a:pt x="73383" y="876531"/>
                  </a:lnTo>
                  <a:lnTo>
                    <a:pt x="56315" y="880750"/>
                  </a:lnTo>
                  <a:lnTo>
                    <a:pt x="31000" y="883594"/>
                  </a:lnTo>
                  <a:lnTo>
                    <a:pt x="0" y="884637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08094" y="3967414"/>
              <a:ext cx="159385" cy="365760"/>
            </a:xfrm>
            <a:custGeom>
              <a:avLst/>
              <a:gdLst/>
              <a:ahLst/>
              <a:cxnLst/>
              <a:rect l="l" t="t" r="r" b="b"/>
              <a:pathLst>
                <a:path w="159385" h="365760">
                  <a:moveTo>
                    <a:pt x="0" y="0"/>
                  </a:moveTo>
                  <a:lnTo>
                    <a:pt x="31000" y="1043"/>
                  </a:lnTo>
                  <a:lnTo>
                    <a:pt x="56315" y="3887"/>
                  </a:lnTo>
                  <a:lnTo>
                    <a:pt x="73383" y="8106"/>
                  </a:lnTo>
                  <a:lnTo>
                    <a:pt x="79641" y="13273"/>
                  </a:lnTo>
                  <a:lnTo>
                    <a:pt x="79641" y="169396"/>
                  </a:lnTo>
                  <a:lnTo>
                    <a:pt x="85900" y="174563"/>
                  </a:lnTo>
                  <a:lnTo>
                    <a:pt x="102968" y="178782"/>
                  </a:lnTo>
                  <a:lnTo>
                    <a:pt x="128283" y="181626"/>
                  </a:lnTo>
                  <a:lnTo>
                    <a:pt x="159283" y="182669"/>
                  </a:lnTo>
                  <a:lnTo>
                    <a:pt x="128283" y="183713"/>
                  </a:lnTo>
                  <a:lnTo>
                    <a:pt x="102968" y="186557"/>
                  </a:lnTo>
                  <a:lnTo>
                    <a:pt x="85900" y="190776"/>
                  </a:lnTo>
                  <a:lnTo>
                    <a:pt x="79641" y="195943"/>
                  </a:lnTo>
                  <a:lnTo>
                    <a:pt x="79641" y="352066"/>
                  </a:lnTo>
                  <a:lnTo>
                    <a:pt x="73383" y="357233"/>
                  </a:lnTo>
                  <a:lnTo>
                    <a:pt x="56315" y="361452"/>
                  </a:lnTo>
                  <a:lnTo>
                    <a:pt x="31000" y="364296"/>
                  </a:lnTo>
                  <a:lnTo>
                    <a:pt x="0" y="365339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09259" y="2617026"/>
              <a:ext cx="1254125" cy="204470"/>
            </a:xfrm>
            <a:custGeom>
              <a:avLst/>
              <a:gdLst/>
              <a:ahLst/>
              <a:cxnLst/>
              <a:rect l="l" t="t" r="r" b="b"/>
              <a:pathLst>
                <a:path w="1254125" h="204469">
                  <a:moveTo>
                    <a:pt x="1220089" y="0"/>
                  </a:moveTo>
                  <a:lnTo>
                    <a:pt x="34023" y="0"/>
                  </a:lnTo>
                  <a:lnTo>
                    <a:pt x="20777" y="2674"/>
                  </a:lnTo>
                  <a:lnTo>
                    <a:pt x="9963" y="9967"/>
                  </a:lnTo>
                  <a:lnTo>
                    <a:pt x="2672" y="20782"/>
                  </a:lnTo>
                  <a:lnTo>
                    <a:pt x="0" y="34023"/>
                  </a:lnTo>
                  <a:lnTo>
                    <a:pt x="0" y="170091"/>
                  </a:lnTo>
                  <a:lnTo>
                    <a:pt x="2672" y="183336"/>
                  </a:lnTo>
                  <a:lnTo>
                    <a:pt x="9963" y="194151"/>
                  </a:lnTo>
                  <a:lnTo>
                    <a:pt x="20777" y="201441"/>
                  </a:lnTo>
                  <a:lnTo>
                    <a:pt x="34023" y="204114"/>
                  </a:lnTo>
                  <a:lnTo>
                    <a:pt x="1220089" y="204114"/>
                  </a:lnTo>
                  <a:lnTo>
                    <a:pt x="1233327" y="201441"/>
                  </a:lnTo>
                  <a:lnTo>
                    <a:pt x="1244138" y="194151"/>
                  </a:lnTo>
                  <a:lnTo>
                    <a:pt x="1251426" y="183336"/>
                  </a:lnTo>
                  <a:lnTo>
                    <a:pt x="1254099" y="170091"/>
                  </a:lnTo>
                  <a:lnTo>
                    <a:pt x="1254099" y="34023"/>
                  </a:lnTo>
                  <a:lnTo>
                    <a:pt x="1251426" y="20782"/>
                  </a:lnTo>
                  <a:lnTo>
                    <a:pt x="1244138" y="9967"/>
                  </a:lnTo>
                  <a:lnTo>
                    <a:pt x="1233327" y="2674"/>
                  </a:lnTo>
                  <a:lnTo>
                    <a:pt x="12200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09259" y="2617031"/>
              <a:ext cx="1255395" cy="204470"/>
            </a:xfrm>
            <a:custGeom>
              <a:avLst/>
              <a:gdLst/>
              <a:ahLst/>
              <a:cxnLst/>
              <a:rect l="l" t="t" r="r" b="b"/>
              <a:pathLst>
                <a:path w="1255395" h="204469">
                  <a:moveTo>
                    <a:pt x="0" y="34044"/>
                  </a:moveTo>
                  <a:lnTo>
                    <a:pt x="2675" y="20793"/>
                  </a:lnTo>
                  <a:lnTo>
                    <a:pt x="9971" y="9971"/>
                  </a:lnTo>
                  <a:lnTo>
                    <a:pt x="20792" y="2675"/>
                  </a:lnTo>
                  <a:lnTo>
                    <a:pt x="34044" y="0"/>
                  </a:lnTo>
                  <a:lnTo>
                    <a:pt x="1221012" y="0"/>
                  </a:lnTo>
                  <a:lnTo>
                    <a:pt x="1234264" y="2675"/>
                  </a:lnTo>
                  <a:lnTo>
                    <a:pt x="1245085" y="9971"/>
                  </a:lnTo>
                  <a:lnTo>
                    <a:pt x="1252381" y="20793"/>
                  </a:lnTo>
                  <a:lnTo>
                    <a:pt x="1255057" y="34044"/>
                  </a:lnTo>
                  <a:lnTo>
                    <a:pt x="1255057" y="170218"/>
                  </a:lnTo>
                  <a:lnTo>
                    <a:pt x="1252381" y="183470"/>
                  </a:lnTo>
                  <a:lnTo>
                    <a:pt x="1245085" y="194291"/>
                  </a:lnTo>
                  <a:lnTo>
                    <a:pt x="1234264" y="201587"/>
                  </a:lnTo>
                  <a:lnTo>
                    <a:pt x="1221012" y="204263"/>
                  </a:lnTo>
                  <a:lnTo>
                    <a:pt x="34044" y="204263"/>
                  </a:lnTo>
                  <a:lnTo>
                    <a:pt x="20792" y="201587"/>
                  </a:lnTo>
                  <a:lnTo>
                    <a:pt x="9971" y="194291"/>
                  </a:lnTo>
                  <a:lnTo>
                    <a:pt x="2675" y="183470"/>
                  </a:lnTo>
                  <a:lnTo>
                    <a:pt x="0" y="170218"/>
                  </a:lnTo>
                  <a:lnTo>
                    <a:pt x="0" y="34044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548154" y="2645156"/>
            <a:ext cx="9893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402591" y="2240141"/>
            <a:ext cx="3523615" cy="1036319"/>
            <a:chOff x="1402591" y="2240141"/>
            <a:chExt cx="3523615" cy="1036319"/>
          </a:xfrm>
        </p:grpSpPr>
        <p:sp>
          <p:nvSpPr>
            <p:cNvPr id="70" name="object 70"/>
            <p:cNvSpPr/>
            <p:nvPr/>
          </p:nvSpPr>
          <p:spPr>
            <a:xfrm>
              <a:off x="2701417" y="2240152"/>
              <a:ext cx="2224405" cy="501650"/>
            </a:xfrm>
            <a:custGeom>
              <a:avLst/>
              <a:gdLst/>
              <a:ahLst/>
              <a:cxnLst/>
              <a:rect l="l" t="t" r="r" b="b"/>
              <a:pathLst>
                <a:path w="2224404" h="501650">
                  <a:moveTo>
                    <a:pt x="503986" y="463448"/>
                  </a:moveTo>
                  <a:lnTo>
                    <a:pt x="93091" y="463448"/>
                  </a:lnTo>
                  <a:lnTo>
                    <a:pt x="93091" y="444398"/>
                  </a:lnTo>
                  <a:lnTo>
                    <a:pt x="35941" y="472973"/>
                  </a:lnTo>
                  <a:lnTo>
                    <a:pt x="93091" y="501548"/>
                  </a:lnTo>
                  <a:lnTo>
                    <a:pt x="93091" y="482498"/>
                  </a:lnTo>
                  <a:lnTo>
                    <a:pt x="503986" y="482498"/>
                  </a:lnTo>
                  <a:lnTo>
                    <a:pt x="503986" y="463448"/>
                  </a:lnTo>
                  <a:close/>
                </a:path>
                <a:path w="2224404" h="501650">
                  <a:moveTo>
                    <a:pt x="2224240" y="0"/>
                  </a:moveTo>
                  <a:lnTo>
                    <a:pt x="2205190" y="0"/>
                  </a:lnTo>
                  <a:lnTo>
                    <a:pt x="2205190" y="85953"/>
                  </a:lnTo>
                  <a:lnTo>
                    <a:pt x="1142784" y="85953"/>
                  </a:lnTo>
                  <a:lnTo>
                    <a:pt x="1132268" y="85953"/>
                  </a:lnTo>
                  <a:lnTo>
                    <a:pt x="19050" y="85953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100736"/>
                  </a:lnTo>
                  <a:lnTo>
                    <a:pt x="4267" y="105003"/>
                  </a:lnTo>
                  <a:lnTo>
                    <a:pt x="1128001" y="105003"/>
                  </a:lnTo>
                  <a:lnTo>
                    <a:pt x="1128001" y="133794"/>
                  </a:lnTo>
                  <a:lnTo>
                    <a:pt x="1108951" y="133794"/>
                  </a:lnTo>
                  <a:lnTo>
                    <a:pt x="1137526" y="190944"/>
                  </a:lnTo>
                  <a:lnTo>
                    <a:pt x="1161338" y="143319"/>
                  </a:lnTo>
                  <a:lnTo>
                    <a:pt x="1166101" y="133794"/>
                  </a:lnTo>
                  <a:lnTo>
                    <a:pt x="1147051" y="133794"/>
                  </a:lnTo>
                  <a:lnTo>
                    <a:pt x="1147051" y="105003"/>
                  </a:lnTo>
                  <a:lnTo>
                    <a:pt x="2219972" y="105003"/>
                  </a:lnTo>
                  <a:lnTo>
                    <a:pt x="2224240" y="100736"/>
                  </a:lnTo>
                  <a:lnTo>
                    <a:pt x="2224240" y="85953"/>
                  </a:lnTo>
                  <a:lnTo>
                    <a:pt x="222424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09259" y="3068454"/>
              <a:ext cx="1254125" cy="201295"/>
            </a:xfrm>
            <a:custGeom>
              <a:avLst/>
              <a:gdLst/>
              <a:ahLst/>
              <a:cxnLst/>
              <a:rect l="l" t="t" r="r" b="b"/>
              <a:pathLst>
                <a:path w="1254125" h="201295">
                  <a:moveTo>
                    <a:pt x="1220571" y="0"/>
                  </a:moveTo>
                  <a:lnTo>
                    <a:pt x="33528" y="0"/>
                  </a:lnTo>
                  <a:lnTo>
                    <a:pt x="20477" y="2634"/>
                  </a:lnTo>
                  <a:lnTo>
                    <a:pt x="9820" y="9820"/>
                  </a:lnTo>
                  <a:lnTo>
                    <a:pt x="2634" y="20477"/>
                  </a:lnTo>
                  <a:lnTo>
                    <a:pt x="0" y="33527"/>
                  </a:lnTo>
                  <a:lnTo>
                    <a:pt x="0" y="167652"/>
                  </a:lnTo>
                  <a:lnTo>
                    <a:pt x="2634" y="180703"/>
                  </a:lnTo>
                  <a:lnTo>
                    <a:pt x="9820" y="191360"/>
                  </a:lnTo>
                  <a:lnTo>
                    <a:pt x="20477" y="198545"/>
                  </a:lnTo>
                  <a:lnTo>
                    <a:pt x="33528" y="201180"/>
                  </a:lnTo>
                  <a:lnTo>
                    <a:pt x="1220571" y="201180"/>
                  </a:lnTo>
                  <a:lnTo>
                    <a:pt x="1233622" y="198545"/>
                  </a:lnTo>
                  <a:lnTo>
                    <a:pt x="1244279" y="191360"/>
                  </a:lnTo>
                  <a:lnTo>
                    <a:pt x="1251464" y="180703"/>
                  </a:lnTo>
                  <a:lnTo>
                    <a:pt x="1254099" y="167652"/>
                  </a:lnTo>
                  <a:lnTo>
                    <a:pt x="1254099" y="33527"/>
                  </a:lnTo>
                  <a:lnTo>
                    <a:pt x="1251464" y="20477"/>
                  </a:lnTo>
                  <a:lnTo>
                    <a:pt x="1244279" y="9820"/>
                  </a:lnTo>
                  <a:lnTo>
                    <a:pt x="1233622" y="2634"/>
                  </a:lnTo>
                  <a:lnTo>
                    <a:pt x="1220571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09259" y="3068449"/>
              <a:ext cx="1255395" cy="201930"/>
            </a:xfrm>
            <a:custGeom>
              <a:avLst/>
              <a:gdLst/>
              <a:ahLst/>
              <a:cxnLst/>
              <a:rect l="l" t="t" r="r" b="b"/>
              <a:pathLst>
                <a:path w="1255395" h="201929">
                  <a:moveTo>
                    <a:pt x="0" y="33558"/>
                  </a:moveTo>
                  <a:lnTo>
                    <a:pt x="2637" y="20496"/>
                  </a:lnTo>
                  <a:lnTo>
                    <a:pt x="9829" y="9829"/>
                  </a:lnTo>
                  <a:lnTo>
                    <a:pt x="20496" y="2637"/>
                  </a:lnTo>
                  <a:lnTo>
                    <a:pt x="33558" y="0"/>
                  </a:lnTo>
                  <a:lnTo>
                    <a:pt x="1221498" y="0"/>
                  </a:lnTo>
                  <a:lnTo>
                    <a:pt x="1234560" y="2637"/>
                  </a:lnTo>
                  <a:lnTo>
                    <a:pt x="1245227" y="9829"/>
                  </a:lnTo>
                  <a:lnTo>
                    <a:pt x="1252419" y="20496"/>
                  </a:lnTo>
                  <a:lnTo>
                    <a:pt x="1255057" y="33558"/>
                  </a:lnTo>
                  <a:lnTo>
                    <a:pt x="1255057" y="167787"/>
                  </a:lnTo>
                  <a:lnTo>
                    <a:pt x="1252419" y="180849"/>
                  </a:lnTo>
                  <a:lnTo>
                    <a:pt x="1245227" y="191516"/>
                  </a:lnTo>
                  <a:lnTo>
                    <a:pt x="1234560" y="198708"/>
                  </a:lnTo>
                  <a:lnTo>
                    <a:pt x="1221498" y="201345"/>
                  </a:lnTo>
                  <a:lnTo>
                    <a:pt x="33558" y="201345"/>
                  </a:lnTo>
                  <a:lnTo>
                    <a:pt x="20496" y="198708"/>
                  </a:lnTo>
                  <a:lnTo>
                    <a:pt x="9829" y="191516"/>
                  </a:lnTo>
                  <a:lnTo>
                    <a:pt x="2637" y="180849"/>
                  </a:lnTo>
                  <a:lnTo>
                    <a:pt x="0" y="167787"/>
                  </a:lnTo>
                  <a:lnTo>
                    <a:pt x="0" y="33558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489814" y="3096259"/>
            <a:ext cx="11055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8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402591" y="3643569"/>
            <a:ext cx="1268730" cy="215265"/>
            <a:chOff x="1402591" y="3643569"/>
            <a:chExt cx="1268730" cy="215265"/>
          </a:xfrm>
        </p:grpSpPr>
        <p:sp>
          <p:nvSpPr>
            <p:cNvPr id="75" name="object 75"/>
            <p:cNvSpPr/>
            <p:nvPr/>
          </p:nvSpPr>
          <p:spPr>
            <a:xfrm>
              <a:off x="1409259" y="3650241"/>
              <a:ext cx="1254125" cy="201295"/>
            </a:xfrm>
            <a:custGeom>
              <a:avLst/>
              <a:gdLst/>
              <a:ahLst/>
              <a:cxnLst/>
              <a:rect l="l" t="t" r="r" b="b"/>
              <a:pathLst>
                <a:path w="1254125" h="201295">
                  <a:moveTo>
                    <a:pt x="1220571" y="0"/>
                  </a:moveTo>
                  <a:lnTo>
                    <a:pt x="33528" y="0"/>
                  </a:lnTo>
                  <a:lnTo>
                    <a:pt x="20477" y="2634"/>
                  </a:lnTo>
                  <a:lnTo>
                    <a:pt x="9820" y="9820"/>
                  </a:lnTo>
                  <a:lnTo>
                    <a:pt x="2634" y="20477"/>
                  </a:lnTo>
                  <a:lnTo>
                    <a:pt x="0" y="33527"/>
                  </a:lnTo>
                  <a:lnTo>
                    <a:pt x="0" y="167652"/>
                  </a:lnTo>
                  <a:lnTo>
                    <a:pt x="2634" y="180705"/>
                  </a:lnTo>
                  <a:lnTo>
                    <a:pt x="9820" y="191366"/>
                  </a:lnTo>
                  <a:lnTo>
                    <a:pt x="20477" y="198556"/>
                  </a:lnTo>
                  <a:lnTo>
                    <a:pt x="33528" y="201193"/>
                  </a:lnTo>
                  <a:lnTo>
                    <a:pt x="1220571" y="201193"/>
                  </a:lnTo>
                  <a:lnTo>
                    <a:pt x="1233622" y="198556"/>
                  </a:lnTo>
                  <a:lnTo>
                    <a:pt x="1244279" y="191366"/>
                  </a:lnTo>
                  <a:lnTo>
                    <a:pt x="1251464" y="180705"/>
                  </a:lnTo>
                  <a:lnTo>
                    <a:pt x="1254099" y="167652"/>
                  </a:lnTo>
                  <a:lnTo>
                    <a:pt x="1254099" y="33527"/>
                  </a:lnTo>
                  <a:lnTo>
                    <a:pt x="1251464" y="20477"/>
                  </a:lnTo>
                  <a:lnTo>
                    <a:pt x="1244279" y="9820"/>
                  </a:lnTo>
                  <a:lnTo>
                    <a:pt x="1233622" y="2634"/>
                  </a:lnTo>
                  <a:lnTo>
                    <a:pt x="1220571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09259" y="3650236"/>
              <a:ext cx="1255395" cy="201930"/>
            </a:xfrm>
            <a:custGeom>
              <a:avLst/>
              <a:gdLst/>
              <a:ahLst/>
              <a:cxnLst/>
              <a:rect l="l" t="t" r="r" b="b"/>
              <a:pathLst>
                <a:path w="1255395" h="201929">
                  <a:moveTo>
                    <a:pt x="0" y="33558"/>
                  </a:moveTo>
                  <a:lnTo>
                    <a:pt x="2637" y="20496"/>
                  </a:lnTo>
                  <a:lnTo>
                    <a:pt x="9829" y="9829"/>
                  </a:lnTo>
                  <a:lnTo>
                    <a:pt x="20496" y="2637"/>
                  </a:lnTo>
                  <a:lnTo>
                    <a:pt x="33558" y="0"/>
                  </a:lnTo>
                  <a:lnTo>
                    <a:pt x="1221498" y="0"/>
                  </a:lnTo>
                  <a:lnTo>
                    <a:pt x="1234560" y="2637"/>
                  </a:lnTo>
                  <a:lnTo>
                    <a:pt x="1245227" y="9829"/>
                  </a:lnTo>
                  <a:lnTo>
                    <a:pt x="1252419" y="20496"/>
                  </a:lnTo>
                  <a:lnTo>
                    <a:pt x="1255057" y="33558"/>
                  </a:lnTo>
                  <a:lnTo>
                    <a:pt x="1255057" y="167787"/>
                  </a:lnTo>
                  <a:lnTo>
                    <a:pt x="1252419" y="180849"/>
                  </a:lnTo>
                  <a:lnTo>
                    <a:pt x="1245227" y="191516"/>
                  </a:lnTo>
                  <a:lnTo>
                    <a:pt x="1234560" y="198708"/>
                  </a:lnTo>
                  <a:lnTo>
                    <a:pt x="1221498" y="201345"/>
                  </a:lnTo>
                  <a:lnTo>
                    <a:pt x="33558" y="201345"/>
                  </a:lnTo>
                  <a:lnTo>
                    <a:pt x="20496" y="198708"/>
                  </a:lnTo>
                  <a:lnTo>
                    <a:pt x="9829" y="191516"/>
                  </a:lnTo>
                  <a:lnTo>
                    <a:pt x="2637" y="180849"/>
                  </a:lnTo>
                  <a:lnTo>
                    <a:pt x="0" y="167787"/>
                  </a:lnTo>
                  <a:lnTo>
                    <a:pt x="0" y="33558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583079" y="3678428"/>
            <a:ext cx="919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280071" y="1651775"/>
            <a:ext cx="1268730" cy="215265"/>
            <a:chOff x="5280071" y="1651775"/>
            <a:chExt cx="1268730" cy="215265"/>
          </a:xfrm>
        </p:grpSpPr>
        <p:sp>
          <p:nvSpPr>
            <p:cNvPr id="79" name="object 79"/>
            <p:cNvSpPr/>
            <p:nvPr/>
          </p:nvSpPr>
          <p:spPr>
            <a:xfrm>
              <a:off x="5286739" y="1658448"/>
              <a:ext cx="1254125" cy="201295"/>
            </a:xfrm>
            <a:custGeom>
              <a:avLst/>
              <a:gdLst/>
              <a:ahLst/>
              <a:cxnLst/>
              <a:rect l="l" t="t" r="r" b="b"/>
              <a:pathLst>
                <a:path w="1254125" h="201294">
                  <a:moveTo>
                    <a:pt x="1220571" y="0"/>
                  </a:moveTo>
                  <a:lnTo>
                    <a:pt x="33528" y="0"/>
                  </a:lnTo>
                  <a:lnTo>
                    <a:pt x="20477" y="2634"/>
                  </a:lnTo>
                  <a:lnTo>
                    <a:pt x="9820" y="9820"/>
                  </a:lnTo>
                  <a:lnTo>
                    <a:pt x="2634" y="20477"/>
                  </a:lnTo>
                  <a:lnTo>
                    <a:pt x="0" y="33527"/>
                  </a:lnTo>
                  <a:lnTo>
                    <a:pt x="0" y="167652"/>
                  </a:lnTo>
                  <a:lnTo>
                    <a:pt x="2634" y="180703"/>
                  </a:lnTo>
                  <a:lnTo>
                    <a:pt x="9820" y="191360"/>
                  </a:lnTo>
                  <a:lnTo>
                    <a:pt x="20477" y="198545"/>
                  </a:lnTo>
                  <a:lnTo>
                    <a:pt x="33528" y="201180"/>
                  </a:lnTo>
                  <a:lnTo>
                    <a:pt x="1220571" y="201180"/>
                  </a:lnTo>
                  <a:lnTo>
                    <a:pt x="1233622" y="198545"/>
                  </a:lnTo>
                  <a:lnTo>
                    <a:pt x="1244279" y="191360"/>
                  </a:lnTo>
                  <a:lnTo>
                    <a:pt x="1251464" y="180703"/>
                  </a:lnTo>
                  <a:lnTo>
                    <a:pt x="1254099" y="167652"/>
                  </a:lnTo>
                  <a:lnTo>
                    <a:pt x="1254099" y="33527"/>
                  </a:lnTo>
                  <a:lnTo>
                    <a:pt x="1251464" y="20477"/>
                  </a:lnTo>
                  <a:lnTo>
                    <a:pt x="1244279" y="9820"/>
                  </a:lnTo>
                  <a:lnTo>
                    <a:pt x="1233622" y="2634"/>
                  </a:lnTo>
                  <a:lnTo>
                    <a:pt x="1220571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86739" y="1658443"/>
              <a:ext cx="1255395" cy="201930"/>
            </a:xfrm>
            <a:custGeom>
              <a:avLst/>
              <a:gdLst/>
              <a:ahLst/>
              <a:cxnLst/>
              <a:rect l="l" t="t" r="r" b="b"/>
              <a:pathLst>
                <a:path w="1255395" h="201930">
                  <a:moveTo>
                    <a:pt x="0" y="33558"/>
                  </a:moveTo>
                  <a:lnTo>
                    <a:pt x="2637" y="20496"/>
                  </a:lnTo>
                  <a:lnTo>
                    <a:pt x="9829" y="9829"/>
                  </a:lnTo>
                  <a:lnTo>
                    <a:pt x="20496" y="2637"/>
                  </a:lnTo>
                  <a:lnTo>
                    <a:pt x="33558" y="0"/>
                  </a:lnTo>
                  <a:lnTo>
                    <a:pt x="1221498" y="0"/>
                  </a:lnTo>
                  <a:lnTo>
                    <a:pt x="1234560" y="2637"/>
                  </a:lnTo>
                  <a:lnTo>
                    <a:pt x="1245227" y="9829"/>
                  </a:lnTo>
                  <a:lnTo>
                    <a:pt x="1252419" y="20496"/>
                  </a:lnTo>
                  <a:lnTo>
                    <a:pt x="1255057" y="33558"/>
                  </a:lnTo>
                  <a:lnTo>
                    <a:pt x="1255057" y="167787"/>
                  </a:lnTo>
                  <a:lnTo>
                    <a:pt x="1252419" y="180849"/>
                  </a:lnTo>
                  <a:lnTo>
                    <a:pt x="1245227" y="191516"/>
                  </a:lnTo>
                  <a:lnTo>
                    <a:pt x="1234560" y="198708"/>
                  </a:lnTo>
                  <a:lnTo>
                    <a:pt x="1221498" y="201345"/>
                  </a:lnTo>
                  <a:lnTo>
                    <a:pt x="33558" y="201345"/>
                  </a:lnTo>
                  <a:lnTo>
                    <a:pt x="20496" y="198708"/>
                  </a:lnTo>
                  <a:lnTo>
                    <a:pt x="9829" y="191516"/>
                  </a:lnTo>
                  <a:lnTo>
                    <a:pt x="2637" y="180849"/>
                  </a:lnTo>
                  <a:lnTo>
                    <a:pt x="0" y="167787"/>
                  </a:lnTo>
                  <a:lnTo>
                    <a:pt x="0" y="33558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029412" y="1368043"/>
            <a:ext cx="541655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800" b="1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b="1" spc="-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b="1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b="1" spc="-9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887555" y="1859636"/>
            <a:ext cx="1036319" cy="179705"/>
          </a:xfrm>
          <a:custGeom>
            <a:avLst/>
            <a:gdLst/>
            <a:ahLst/>
            <a:cxnLst/>
            <a:rect l="l" t="t" r="r" b="b"/>
            <a:pathLst>
              <a:path w="1036320" h="179705">
                <a:moveTo>
                  <a:pt x="19049" y="122161"/>
                </a:moveTo>
                <a:lnTo>
                  <a:pt x="0" y="122161"/>
                </a:lnTo>
                <a:lnTo>
                  <a:pt x="28574" y="179311"/>
                </a:lnTo>
                <a:lnTo>
                  <a:pt x="52387" y="131686"/>
                </a:lnTo>
                <a:lnTo>
                  <a:pt x="19049" y="131686"/>
                </a:lnTo>
                <a:lnTo>
                  <a:pt x="19049" y="122161"/>
                </a:lnTo>
                <a:close/>
              </a:path>
              <a:path w="1036320" h="179705">
                <a:moveTo>
                  <a:pt x="1016711" y="80137"/>
                </a:moveTo>
                <a:lnTo>
                  <a:pt x="23317" y="80137"/>
                </a:lnTo>
                <a:lnTo>
                  <a:pt x="19049" y="84391"/>
                </a:lnTo>
                <a:lnTo>
                  <a:pt x="19049" y="131686"/>
                </a:lnTo>
                <a:lnTo>
                  <a:pt x="38099" y="131686"/>
                </a:lnTo>
                <a:lnTo>
                  <a:pt x="38099" y="99187"/>
                </a:lnTo>
                <a:lnTo>
                  <a:pt x="28574" y="99187"/>
                </a:lnTo>
                <a:lnTo>
                  <a:pt x="38099" y="89662"/>
                </a:lnTo>
                <a:lnTo>
                  <a:pt x="1016711" y="89662"/>
                </a:lnTo>
                <a:lnTo>
                  <a:pt x="1016711" y="80137"/>
                </a:lnTo>
                <a:close/>
              </a:path>
              <a:path w="1036320" h="179705">
                <a:moveTo>
                  <a:pt x="57149" y="122161"/>
                </a:moveTo>
                <a:lnTo>
                  <a:pt x="38099" y="122161"/>
                </a:lnTo>
                <a:lnTo>
                  <a:pt x="38099" y="131686"/>
                </a:lnTo>
                <a:lnTo>
                  <a:pt x="52387" y="131686"/>
                </a:lnTo>
                <a:lnTo>
                  <a:pt x="57149" y="122161"/>
                </a:lnTo>
                <a:close/>
              </a:path>
              <a:path w="1036320" h="179705">
                <a:moveTo>
                  <a:pt x="38099" y="89662"/>
                </a:moveTo>
                <a:lnTo>
                  <a:pt x="28574" y="99187"/>
                </a:lnTo>
                <a:lnTo>
                  <a:pt x="38099" y="99187"/>
                </a:lnTo>
                <a:lnTo>
                  <a:pt x="38099" y="89662"/>
                </a:lnTo>
                <a:close/>
              </a:path>
              <a:path w="1036320" h="179705">
                <a:moveTo>
                  <a:pt x="1035761" y="80137"/>
                </a:moveTo>
                <a:lnTo>
                  <a:pt x="1026236" y="80137"/>
                </a:lnTo>
                <a:lnTo>
                  <a:pt x="1016711" y="89662"/>
                </a:lnTo>
                <a:lnTo>
                  <a:pt x="38099" y="89662"/>
                </a:lnTo>
                <a:lnTo>
                  <a:pt x="38099" y="99187"/>
                </a:lnTo>
                <a:lnTo>
                  <a:pt x="1031493" y="99187"/>
                </a:lnTo>
                <a:lnTo>
                  <a:pt x="1035761" y="94919"/>
                </a:lnTo>
                <a:lnTo>
                  <a:pt x="1035761" y="80137"/>
                </a:lnTo>
                <a:close/>
              </a:path>
              <a:path w="1036320" h="179705">
                <a:moveTo>
                  <a:pt x="1035761" y="0"/>
                </a:moveTo>
                <a:lnTo>
                  <a:pt x="1016711" y="0"/>
                </a:lnTo>
                <a:lnTo>
                  <a:pt x="1016711" y="89662"/>
                </a:lnTo>
                <a:lnTo>
                  <a:pt x="1026236" y="80137"/>
                </a:lnTo>
                <a:lnTo>
                  <a:pt x="1035761" y="80137"/>
                </a:lnTo>
                <a:lnTo>
                  <a:pt x="1035761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637451" y="3968236"/>
            <a:ext cx="80899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i="1" spc="-35" dirty="0">
                <a:solidFill>
                  <a:srgbClr val="FBB034"/>
                </a:solidFill>
                <a:latin typeface="Trebuchet MS"/>
                <a:cs typeface="Trebuchet MS"/>
              </a:rPr>
              <a:t>Sev</a:t>
            </a:r>
            <a:r>
              <a:rPr sz="750" i="1" spc="-65" dirty="0">
                <a:solidFill>
                  <a:srgbClr val="FBB034"/>
                </a:solidFill>
                <a:latin typeface="Trebuchet MS"/>
                <a:cs typeface="Trebuchet MS"/>
              </a:rPr>
              <a:t>e</a:t>
            </a:r>
            <a:r>
              <a:rPr sz="750" i="1" spc="-75" dirty="0">
                <a:solidFill>
                  <a:srgbClr val="FBB034"/>
                </a:solidFill>
                <a:latin typeface="Trebuchet MS"/>
                <a:cs typeface="Trebuchet MS"/>
              </a:rPr>
              <a:t>r</a:t>
            </a:r>
            <a:r>
              <a:rPr sz="750" i="1" spc="-5" dirty="0">
                <a:solidFill>
                  <a:srgbClr val="FBB034"/>
                </a:solidFill>
                <a:latin typeface="Trebuchet MS"/>
                <a:cs typeface="Trebuchet MS"/>
              </a:rPr>
              <a:t>a</a:t>
            </a:r>
            <a:r>
              <a:rPr sz="750" i="1" spc="-70" dirty="0">
                <a:solidFill>
                  <a:srgbClr val="FBB034"/>
                </a:solidFill>
                <a:latin typeface="Trebuchet MS"/>
                <a:cs typeface="Trebuchet MS"/>
              </a:rPr>
              <a:t>l</a:t>
            </a:r>
            <a:r>
              <a:rPr sz="750" i="1" spc="-5" dirty="0">
                <a:solidFill>
                  <a:srgbClr val="FBB034"/>
                </a:solidFill>
                <a:latin typeface="Trebuchet MS"/>
                <a:cs typeface="Trebuchet MS"/>
              </a:rPr>
              <a:t> </a:t>
            </a:r>
            <a:r>
              <a:rPr sz="750" i="1" spc="-60" dirty="0">
                <a:solidFill>
                  <a:srgbClr val="FBB034"/>
                </a:solidFill>
                <a:latin typeface="Trebuchet MS"/>
                <a:cs typeface="Trebuchet MS"/>
              </a:rPr>
              <a:t>Ti</a:t>
            </a:r>
            <a:r>
              <a:rPr sz="750" i="1" spc="10" dirty="0">
                <a:solidFill>
                  <a:srgbClr val="FBB034"/>
                </a:solidFill>
                <a:latin typeface="Trebuchet MS"/>
                <a:cs typeface="Trebuchet MS"/>
              </a:rPr>
              <a:t>m</a:t>
            </a:r>
            <a:r>
              <a:rPr sz="750" i="1" spc="-65" dirty="0">
                <a:solidFill>
                  <a:srgbClr val="FBB034"/>
                </a:solidFill>
                <a:latin typeface="Trebuchet MS"/>
                <a:cs typeface="Trebuchet MS"/>
              </a:rPr>
              <a:t>e</a:t>
            </a:r>
            <a:r>
              <a:rPr sz="750" i="1" spc="-40" dirty="0">
                <a:solidFill>
                  <a:srgbClr val="FBB034"/>
                </a:solidFill>
                <a:latin typeface="Trebuchet MS"/>
                <a:cs typeface="Trebuchet MS"/>
              </a:rPr>
              <a:t>s</a:t>
            </a:r>
            <a:r>
              <a:rPr sz="750" i="1" spc="-5" dirty="0">
                <a:solidFill>
                  <a:srgbClr val="FBB034"/>
                </a:solidFill>
                <a:latin typeface="Trebuchet MS"/>
                <a:cs typeface="Trebuchet MS"/>
              </a:rPr>
              <a:t> </a:t>
            </a:r>
            <a:r>
              <a:rPr sz="750" i="1" spc="-15" dirty="0">
                <a:solidFill>
                  <a:srgbClr val="FBB034"/>
                </a:solidFill>
                <a:latin typeface="Trebuchet MS"/>
                <a:cs typeface="Trebuchet MS"/>
              </a:rPr>
              <a:t>a</a:t>
            </a:r>
            <a:r>
              <a:rPr sz="750" i="1" spc="-10" dirty="0">
                <a:solidFill>
                  <a:srgbClr val="FBB034"/>
                </a:solidFill>
                <a:latin typeface="Trebuchet MS"/>
                <a:cs typeface="Trebuchet MS"/>
              </a:rPr>
              <a:t> </a:t>
            </a:r>
            <a:r>
              <a:rPr sz="750" i="1" spc="45" dirty="0">
                <a:solidFill>
                  <a:srgbClr val="FBB034"/>
                </a:solidFill>
                <a:latin typeface="Trebuchet MS"/>
                <a:cs typeface="Trebuchet MS"/>
              </a:rPr>
              <a:t>D</a:t>
            </a:r>
            <a:r>
              <a:rPr sz="750" i="1" spc="-5" dirty="0">
                <a:solidFill>
                  <a:srgbClr val="FBB034"/>
                </a:solidFill>
                <a:latin typeface="Trebuchet MS"/>
                <a:cs typeface="Trebuchet MS"/>
              </a:rPr>
              <a:t>a</a:t>
            </a:r>
            <a:r>
              <a:rPr sz="750" i="1" spc="-40" dirty="0">
                <a:solidFill>
                  <a:srgbClr val="FBB034"/>
                </a:solidFill>
                <a:latin typeface="Trebuchet MS"/>
                <a:cs typeface="Trebuchet MS"/>
              </a:rPr>
              <a:t>y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85" name="object 85"/>
            <p:cNvSpPr/>
            <p:nvPr/>
          </p:nvSpPr>
          <p:spPr>
            <a:xfrm>
              <a:off x="1135656" y="2530275"/>
              <a:ext cx="159385" cy="1682750"/>
            </a:xfrm>
            <a:custGeom>
              <a:avLst/>
              <a:gdLst/>
              <a:ahLst/>
              <a:cxnLst/>
              <a:rect l="l" t="t" r="r" b="b"/>
              <a:pathLst>
                <a:path w="159384" h="1682750">
                  <a:moveTo>
                    <a:pt x="159285" y="0"/>
                  </a:moveTo>
                  <a:lnTo>
                    <a:pt x="128284" y="1043"/>
                  </a:lnTo>
                  <a:lnTo>
                    <a:pt x="102969" y="3887"/>
                  </a:lnTo>
                  <a:lnTo>
                    <a:pt x="85901" y="8107"/>
                  </a:lnTo>
                  <a:lnTo>
                    <a:pt x="79642" y="13273"/>
                  </a:lnTo>
                  <a:lnTo>
                    <a:pt x="79642" y="770427"/>
                  </a:lnTo>
                  <a:lnTo>
                    <a:pt x="73383" y="775593"/>
                  </a:lnTo>
                  <a:lnTo>
                    <a:pt x="56315" y="779813"/>
                  </a:lnTo>
                  <a:lnTo>
                    <a:pt x="31000" y="782657"/>
                  </a:lnTo>
                  <a:lnTo>
                    <a:pt x="0" y="783700"/>
                  </a:lnTo>
                  <a:lnTo>
                    <a:pt x="31000" y="784743"/>
                  </a:lnTo>
                  <a:lnTo>
                    <a:pt x="56315" y="787588"/>
                  </a:lnTo>
                  <a:lnTo>
                    <a:pt x="73383" y="791807"/>
                  </a:lnTo>
                  <a:lnTo>
                    <a:pt x="79642" y="796974"/>
                  </a:lnTo>
                  <a:lnTo>
                    <a:pt x="79642" y="1668991"/>
                  </a:lnTo>
                  <a:lnTo>
                    <a:pt x="85901" y="1674157"/>
                  </a:lnTo>
                  <a:lnTo>
                    <a:pt x="102969" y="1678376"/>
                  </a:lnTo>
                  <a:lnTo>
                    <a:pt x="128284" y="1681221"/>
                  </a:lnTo>
                  <a:lnTo>
                    <a:pt x="159285" y="1682264"/>
                  </a:lnTo>
                </a:path>
              </a:pathLst>
            </a:custGeom>
            <a:ln w="500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89" name="object 8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834587" y="87279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59186" y="5407261"/>
            <a:ext cx="5845175" cy="22802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484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Key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Evolutions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Separation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from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Code</a:t>
            </a:r>
            <a:endParaRPr sz="14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Architecture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completely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separates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application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 marL="184150" marR="97790">
              <a:lnSpc>
                <a:spcPct val="100000"/>
              </a:lnSpc>
            </a:pPr>
            <a:r>
              <a:rPr sz="1100" spc="-10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practically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baked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baseline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90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0534" algn="l"/>
                <a:tab pos="170815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bso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</a:pP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globally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running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2605" y="44353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499364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Key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Evolutions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Binary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Files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(blobs)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directly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uploaded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store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55" dirty="0">
                <a:latin typeface="Tahoma"/>
                <a:cs typeface="Tahoma"/>
              </a:rPr>
              <a:t>Associated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stream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bits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goes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JVM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Author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Nodes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smaller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size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Author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expectation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fast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autoscaling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results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faster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uploading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downloading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images,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video,</a:t>
            </a:r>
            <a:r>
              <a:rPr sz="1100" spc="-85" dirty="0">
                <a:latin typeface="Tahoma"/>
                <a:cs typeface="Tahoma"/>
              </a:rPr>
              <a:t> etc.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6187" y="87279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1566" y="5407261"/>
            <a:ext cx="5116195" cy="15424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100" dirty="0"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  <a:p>
            <a:pPr marL="182245">
              <a:lnSpc>
                <a:spcPct val="100000"/>
              </a:lnSpc>
              <a:spcBef>
                <a:spcPts val="484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Key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Evolutions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Publishing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  <a:p>
            <a:pPr marL="182245" marR="668020">
              <a:lnSpc>
                <a:spcPct val="160000"/>
              </a:lnSpc>
              <a:spcBef>
                <a:spcPts val="370"/>
              </a:spcBef>
            </a:pPr>
            <a:r>
              <a:rPr sz="1100" spc="-40" dirty="0">
                <a:latin typeface="Tahoma"/>
                <a:cs typeface="Tahoma"/>
              </a:rPr>
              <a:t>Publishing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operations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involve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subscription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pattern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pushed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various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queues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endParaRPr sz="1100">
              <a:latin typeface="Tahoma"/>
              <a:cs typeface="Tahoma"/>
            </a:endParaRPr>
          </a:p>
          <a:p>
            <a:pPr marL="46799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68630" algn="l"/>
              </a:tabLst>
            </a:pPr>
            <a:r>
              <a:rPr sz="1100" spc="-45" dirty="0">
                <a:latin typeface="Tahoma"/>
                <a:cs typeface="Tahoma"/>
              </a:rPr>
              <a:t>Author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does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aware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number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46799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68630" algn="l"/>
              </a:tabLst>
            </a:pPr>
            <a:r>
              <a:rPr sz="1100" spc="-70" dirty="0">
                <a:latin typeface="Tahoma"/>
                <a:cs typeface="Tahoma"/>
              </a:rPr>
              <a:t>Fast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autoscaling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tier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008" y="7076439"/>
              <a:ext cx="2121408" cy="15575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4365" y="7175500"/>
              <a:ext cx="1825122" cy="12604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367" y="44353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612765" cy="252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Key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Evolutions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Publish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Concept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golden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introduced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automate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lifecycle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ci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z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no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Node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ahoma"/>
              <a:cs typeface="Tahoma"/>
            </a:endParaRPr>
          </a:p>
          <a:p>
            <a:pPr marR="5080">
              <a:lnSpc>
                <a:spcPts val="1300"/>
              </a:lnSpc>
              <a:spcBef>
                <a:spcPts val="5"/>
              </a:spcBef>
            </a:pPr>
            <a:r>
              <a:rPr sz="1100" spc="-40" dirty="0">
                <a:latin typeface="Tahoma"/>
                <a:cs typeface="Tahoma"/>
              </a:rPr>
              <a:t>Maintenance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operations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40" dirty="0">
                <a:latin typeface="Tahoma"/>
                <a:cs typeface="Tahoma"/>
              </a:rPr>
              <a:t>compaction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attached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golden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master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35" dirty="0">
                <a:latin typeface="Tahoma"/>
                <a:cs typeface="Tahoma"/>
              </a:rPr>
              <a:t>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nodes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recycled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daily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sort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routine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maintenance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downtime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194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12" baseline="4629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900" spc="-30" baseline="4629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58048" y="8734043"/>
            <a:ext cx="993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20307" y="8727947"/>
            <a:ext cx="1301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8240" y="8734043"/>
            <a:ext cx="1071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21992" y="6576568"/>
            <a:ext cx="2974975" cy="1941830"/>
            <a:chOff x="2221992" y="6576568"/>
            <a:chExt cx="2974975" cy="194183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992" y="6576568"/>
              <a:ext cx="2974848" cy="19415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7829" y="6647002"/>
              <a:ext cx="2642584" cy="160850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892639" y="8266176"/>
            <a:ext cx="1544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46364" y="6796023"/>
            <a:ext cx="1210945" cy="1165225"/>
            <a:chOff x="946364" y="6796023"/>
            <a:chExt cx="1210945" cy="1165225"/>
          </a:xfrm>
        </p:grpSpPr>
        <p:sp>
          <p:nvSpPr>
            <p:cNvPr id="25" name="object 25"/>
            <p:cNvSpPr/>
            <p:nvPr/>
          </p:nvSpPr>
          <p:spPr>
            <a:xfrm>
              <a:off x="946353" y="7202665"/>
              <a:ext cx="1211580" cy="758825"/>
            </a:xfrm>
            <a:custGeom>
              <a:avLst/>
              <a:gdLst/>
              <a:ahLst/>
              <a:cxnLst/>
              <a:rect l="l" t="t" r="r" b="b"/>
              <a:pathLst>
                <a:path w="1211580" h="758825">
                  <a:moveTo>
                    <a:pt x="1204023" y="464134"/>
                  </a:moveTo>
                  <a:lnTo>
                    <a:pt x="1199400" y="441210"/>
                  </a:lnTo>
                  <a:lnTo>
                    <a:pt x="1186789" y="422490"/>
                  </a:lnTo>
                  <a:lnTo>
                    <a:pt x="1168069" y="409867"/>
                  </a:lnTo>
                  <a:lnTo>
                    <a:pt x="1145146" y="405244"/>
                  </a:lnTo>
                  <a:lnTo>
                    <a:pt x="58877" y="405244"/>
                  </a:lnTo>
                  <a:lnTo>
                    <a:pt x="35966" y="409867"/>
                  </a:lnTo>
                  <a:lnTo>
                    <a:pt x="17246" y="422490"/>
                  </a:lnTo>
                  <a:lnTo>
                    <a:pt x="4635" y="441210"/>
                  </a:lnTo>
                  <a:lnTo>
                    <a:pt x="0" y="464134"/>
                  </a:lnTo>
                  <a:lnTo>
                    <a:pt x="0" y="699655"/>
                  </a:lnTo>
                  <a:lnTo>
                    <a:pt x="4635" y="722579"/>
                  </a:lnTo>
                  <a:lnTo>
                    <a:pt x="17246" y="741299"/>
                  </a:lnTo>
                  <a:lnTo>
                    <a:pt x="35966" y="753910"/>
                  </a:lnTo>
                  <a:lnTo>
                    <a:pt x="58877" y="758545"/>
                  </a:lnTo>
                  <a:lnTo>
                    <a:pt x="1145146" y="758545"/>
                  </a:lnTo>
                  <a:lnTo>
                    <a:pt x="1168069" y="753910"/>
                  </a:lnTo>
                  <a:lnTo>
                    <a:pt x="1186789" y="741299"/>
                  </a:lnTo>
                  <a:lnTo>
                    <a:pt x="1199400" y="722579"/>
                  </a:lnTo>
                  <a:lnTo>
                    <a:pt x="1204023" y="699655"/>
                  </a:lnTo>
                  <a:lnTo>
                    <a:pt x="1204023" y="464134"/>
                  </a:lnTo>
                  <a:close/>
                </a:path>
                <a:path w="1211580" h="758825">
                  <a:moveTo>
                    <a:pt x="1210957" y="34632"/>
                  </a:moveTo>
                  <a:lnTo>
                    <a:pt x="1208239" y="21158"/>
                  </a:lnTo>
                  <a:lnTo>
                    <a:pt x="1200810" y="10147"/>
                  </a:lnTo>
                  <a:lnTo>
                    <a:pt x="1189799" y="2730"/>
                  </a:lnTo>
                  <a:lnTo>
                    <a:pt x="1176324" y="0"/>
                  </a:lnTo>
                  <a:lnTo>
                    <a:pt x="41567" y="0"/>
                  </a:lnTo>
                  <a:lnTo>
                    <a:pt x="28079" y="2730"/>
                  </a:lnTo>
                  <a:lnTo>
                    <a:pt x="17081" y="10147"/>
                  </a:lnTo>
                  <a:lnTo>
                    <a:pt x="9652" y="21158"/>
                  </a:lnTo>
                  <a:lnTo>
                    <a:pt x="6934" y="34632"/>
                  </a:lnTo>
                  <a:lnTo>
                    <a:pt x="6934" y="173177"/>
                  </a:lnTo>
                  <a:lnTo>
                    <a:pt x="9652" y="186664"/>
                  </a:lnTo>
                  <a:lnTo>
                    <a:pt x="17081" y="197675"/>
                  </a:lnTo>
                  <a:lnTo>
                    <a:pt x="28079" y="205092"/>
                  </a:lnTo>
                  <a:lnTo>
                    <a:pt x="41567" y="207810"/>
                  </a:lnTo>
                  <a:lnTo>
                    <a:pt x="1176324" y="207810"/>
                  </a:lnTo>
                  <a:lnTo>
                    <a:pt x="1189799" y="205092"/>
                  </a:lnTo>
                  <a:lnTo>
                    <a:pt x="1200810" y="197675"/>
                  </a:lnTo>
                  <a:lnTo>
                    <a:pt x="1208239" y="186664"/>
                  </a:lnTo>
                  <a:lnTo>
                    <a:pt x="1210957" y="173177"/>
                  </a:lnTo>
                  <a:lnTo>
                    <a:pt x="1210957" y="34632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975" y="6796023"/>
              <a:ext cx="1200912" cy="2103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19343" y="7635240"/>
            <a:ext cx="10585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7505" marR="5080" indent="-345440">
              <a:lnSpc>
                <a:spcPct val="102200"/>
              </a:lnSpc>
              <a:spcBef>
                <a:spcPts val="75"/>
              </a:spcBef>
            </a:pP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900">
              <a:latin typeface="Tahoma"/>
              <a:cs typeface="Tahoma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70481" y="6141397"/>
          <a:ext cx="4319904" cy="1203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CD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Serv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9906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epl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Serv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06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ts val="795"/>
                        </a:lnSpc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Serv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solidFill>
                      <a:srgbClr val="26262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06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90672" y="6210808"/>
            <a:ext cx="1271015" cy="21031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5279082" y="7961200"/>
            <a:ext cx="1517015" cy="208279"/>
          </a:xfrm>
          <a:custGeom>
            <a:avLst/>
            <a:gdLst/>
            <a:ahLst/>
            <a:cxnLst/>
            <a:rect l="l" t="t" r="r" b="b"/>
            <a:pathLst>
              <a:path w="1517015" h="208279">
                <a:moveTo>
                  <a:pt x="1481937" y="0"/>
                </a:moveTo>
                <a:lnTo>
                  <a:pt x="34632" y="0"/>
                </a:lnTo>
                <a:lnTo>
                  <a:pt x="21152" y="2721"/>
                </a:lnTo>
                <a:lnTo>
                  <a:pt x="10144" y="10144"/>
                </a:lnTo>
                <a:lnTo>
                  <a:pt x="2721" y="21152"/>
                </a:lnTo>
                <a:lnTo>
                  <a:pt x="0" y="34632"/>
                </a:lnTo>
                <a:lnTo>
                  <a:pt x="0" y="173177"/>
                </a:lnTo>
                <a:lnTo>
                  <a:pt x="2721" y="186657"/>
                </a:lnTo>
                <a:lnTo>
                  <a:pt x="10144" y="197665"/>
                </a:lnTo>
                <a:lnTo>
                  <a:pt x="21152" y="205088"/>
                </a:lnTo>
                <a:lnTo>
                  <a:pt x="34632" y="207810"/>
                </a:lnTo>
                <a:lnTo>
                  <a:pt x="1481937" y="207810"/>
                </a:lnTo>
                <a:lnTo>
                  <a:pt x="1495417" y="205088"/>
                </a:lnTo>
                <a:lnTo>
                  <a:pt x="1506426" y="197665"/>
                </a:lnTo>
                <a:lnTo>
                  <a:pt x="1513848" y="186657"/>
                </a:lnTo>
                <a:lnTo>
                  <a:pt x="1516570" y="173177"/>
                </a:lnTo>
                <a:lnTo>
                  <a:pt x="1516570" y="34632"/>
                </a:lnTo>
                <a:lnTo>
                  <a:pt x="1513848" y="21152"/>
                </a:lnTo>
                <a:lnTo>
                  <a:pt x="1506426" y="10144"/>
                </a:lnTo>
                <a:lnTo>
                  <a:pt x="1495417" y="2721"/>
                </a:lnTo>
                <a:lnTo>
                  <a:pt x="1481937" y="0"/>
                </a:lnTo>
                <a:close/>
              </a:path>
            </a:pathLst>
          </a:custGeom>
          <a:solidFill>
            <a:srgbClr val="00A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57534" y="7982711"/>
            <a:ext cx="1160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79082" y="6797410"/>
            <a:ext cx="1517015" cy="963294"/>
            <a:chOff x="5279082" y="6797410"/>
            <a:chExt cx="1517015" cy="963294"/>
          </a:xfrm>
        </p:grpSpPr>
        <p:sp>
          <p:nvSpPr>
            <p:cNvPr id="33" name="object 33"/>
            <p:cNvSpPr/>
            <p:nvPr/>
          </p:nvSpPr>
          <p:spPr>
            <a:xfrm>
              <a:off x="5279082" y="6797410"/>
              <a:ext cx="1517015" cy="963294"/>
            </a:xfrm>
            <a:custGeom>
              <a:avLst/>
              <a:gdLst/>
              <a:ahLst/>
              <a:cxnLst/>
              <a:rect l="l" t="t" r="r" b="b"/>
              <a:pathLst>
                <a:path w="1517015" h="963295">
                  <a:moveTo>
                    <a:pt x="1356080" y="0"/>
                  </a:moveTo>
                  <a:lnTo>
                    <a:pt x="160489" y="0"/>
                  </a:lnTo>
                  <a:lnTo>
                    <a:pt x="109763" y="8182"/>
                  </a:lnTo>
                  <a:lnTo>
                    <a:pt x="65707" y="30966"/>
                  </a:lnTo>
                  <a:lnTo>
                    <a:pt x="30966" y="65707"/>
                  </a:lnTo>
                  <a:lnTo>
                    <a:pt x="8182" y="109763"/>
                  </a:lnTo>
                  <a:lnTo>
                    <a:pt x="0" y="160489"/>
                  </a:lnTo>
                  <a:lnTo>
                    <a:pt x="0" y="802411"/>
                  </a:lnTo>
                  <a:lnTo>
                    <a:pt x="8182" y="853137"/>
                  </a:lnTo>
                  <a:lnTo>
                    <a:pt x="30966" y="897193"/>
                  </a:lnTo>
                  <a:lnTo>
                    <a:pt x="65707" y="931935"/>
                  </a:lnTo>
                  <a:lnTo>
                    <a:pt x="109763" y="954719"/>
                  </a:lnTo>
                  <a:lnTo>
                    <a:pt x="160489" y="962901"/>
                  </a:lnTo>
                  <a:lnTo>
                    <a:pt x="1356080" y="962901"/>
                  </a:lnTo>
                  <a:lnTo>
                    <a:pt x="1406806" y="954719"/>
                  </a:lnTo>
                  <a:lnTo>
                    <a:pt x="1450862" y="931935"/>
                  </a:lnTo>
                  <a:lnTo>
                    <a:pt x="1485604" y="897193"/>
                  </a:lnTo>
                  <a:lnTo>
                    <a:pt x="1508388" y="853137"/>
                  </a:lnTo>
                  <a:lnTo>
                    <a:pt x="1516570" y="802411"/>
                  </a:lnTo>
                  <a:lnTo>
                    <a:pt x="1516570" y="160489"/>
                  </a:lnTo>
                  <a:lnTo>
                    <a:pt x="1508388" y="109763"/>
                  </a:lnTo>
                  <a:lnTo>
                    <a:pt x="1485604" y="65707"/>
                  </a:lnTo>
                  <a:lnTo>
                    <a:pt x="1450862" y="30966"/>
                  </a:lnTo>
                  <a:lnTo>
                    <a:pt x="1406806" y="8182"/>
                  </a:lnTo>
                  <a:lnTo>
                    <a:pt x="1356080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7408" y="7078255"/>
              <a:ext cx="1219923" cy="5818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404827" y="6876288"/>
            <a:ext cx="13157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758911" y="5964698"/>
            <a:ext cx="1097915" cy="581025"/>
            <a:chOff x="5758911" y="5964698"/>
            <a:chExt cx="1097915" cy="581025"/>
          </a:xfrm>
        </p:grpSpPr>
        <p:sp>
          <p:nvSpPr>
            <p:cNvPr id="37" name="object 37"/>
            <p:cNvSpPr/>
            <p:nvPr/>
          </p:nvSpPr>
          <p:spPr>
            <a:xfrm>
              <a:off x="5758911" y="5964698"/>
              <a:ext cx="1097915" cy="180975"/>
            </a:xfrm>
            <a:custGeom>
              <a:avLst/>
              <a:gdLst/>
              <a:ahLst/>
              <a:cxnLst/>
              <a:rect l="l" t="t" r="r" b="b"/>
              <a:pathLst>
                <a:path w="1097915" h="180975">
                  <a:moveTo>
                    <a:pt x="1067562" y="0"/>
                  </a:moveTo>
                  <a:lnTo>
                    <a:pt x="30086" y="0"/>
                  </a:lnTo>
                  <a:lnTo>
                    <a:pt x="18377" y="2363"/>
                  </a:lnTo>
                  <a:lnTo>
                    <a:pt x="8813" y="8809"/>
                  </a:lnTo>
                  <a:lnTo>
                    <a:pt x="2364" y="18371"/>
                  </a:lnTo>
                  <a:lnTo>
                    <a:pt x="0" y="30086"/>
                  </a:lnTo>
                  <a:lnTo>
                    <a:pt x="0" y="150444"/>
                  </a:lnTo>
                  <a:lnTo>
                    <a:pt x="2364" y="162158"/>
                  </a:lnTo>
                  <a:lnTo>
                    <a:pt x="8813" y="171721"/>
                  </a:lnTo>
                  <a:lnTo>
                    <a:pt x="18377" y="178167"/>
                  </a:lnTo>
                  <a:lnTo>
                    <a:pt x="30086" y="180530"/>
                  </a:lnTo>
                  <a:lnTo>
                    <a:pt x="1067562" y="180530"/>
                  </a:lnTo>
                  <a:lnTo>
                    <a:pt x="1079271" y="178167"/>
                  </a:lnTo>
                  <a:lnTo>
                    <a:pt x="1088834" y="171721"/>
                  </a:lnTo>
                  <a:lnTo>
                    <a:pt x="1095283" y="162158"/>
                  </a:lnTo>
                  <a:lnTo>
                    <a:pt x="1097648" y="150444"/>
                  </a:lnTo>
                  <a:lnTo>
                    <a:pt x="1097648" y="30086"/>
                  </a:lnTo>
                  <a:lnTo>
                    <a:pt x="1095283" y="18371"/>
                  </a:lnTo>
                  <a:lnTo>
                    <a:pt x="1088834" y="8809"/>
                  </a:lnTo>
                  <a:lnTo>
                    <a:pt x="1079271" y="2363"/>
                  </a:lnTo>
                  <a:lnTo>
                    <a:pt x="1067562" y="0"/>
                  </a:lnTo>
                  <a:close/>
                </a:path>
              </a:pathLst>
            </a:custGeom>
            <a:solidFill>
              <a:srgbClr val="FFB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58912" y="6168208"/>
              <a:ext cx="1097915" cy="180975"/>
            </a:xfrm>
            <a:custGeom>
              <a:avLst/>
              <a:gdLst/>
              <a:ahLst/>
              <a:cxnLst/>
              <a:rect l="l" t="t" r="r" b="b"/>
              <a:pathLst>
                <a:path w="1097915" h="180975">
                  <a:moveTo>
                    <a:pt x="1067562" y="0"/>
                  </a:moveTo>
                  <a:lnTo>
                    <a:pt x="30086" y="0"/>
                  </a:lnTo>
                  <a:lnTo>
                    <a:pt x="18377" y="2363"/>
                  </a:lnTo>
                  <a:lnTo>
                    <a:pt x="8813" y="8809"/>
                  </a:lnTo>
                  <a:lnTo>
                    <a:pt x="2364" y="18371"/>
                  </a:lnTo>
                  <a:lnTo>
                    <a:pt x="0" y="30086"/>
                  </a:lnTo>
                  <a:lnTo>
                    <a:pt x="0" y="150444"/>
                  </a:lnTo>
                  <a:lnTo>
                    <a:pt x="2364" y="162158"/>
                  </a:lnTo>
                  <a:lnTo>
                    <a:pt x="8813" y="171721"/>
                  </a:lnTo>
                  <a:lnTo>
                    <a:pt x="18377" y="178167"/>
                  </a:lnTo>
                  <a:lnTo>
                    <a:pt x="30086" y="180530"/>
                  </a:lnTo>
                  <a:lnTo>
                    <a:pt x="1067562" y="180530"/>
                  </a:lnTo>
                  <a:lnTo>
                    <a:pt x="1079271" y="178167"/>
                  </a:lnTo>
                  <a:lnTo>
                    <a:pt x="1088834" y="171721"/>
                  </a:lnTo>
                  <a:lnTo>
                    <a:pt x="1095283" y="162158"/>
                  </a:lnTo>
                  <a:lnTo>
                    <a:pt x="1097648" y="150444"/>
                  </a:lnTo>
                  <a:lnTo>
                    <a:pt x="1097648" y="30086"/>
                  </a:lnTo>
                  <a:lnTo>
                    <a:pt x="1095283" y="18371"/>
                  </a:lnTo>
                  <a:lnTo>
                    <a:pt x="1088834" y="8809"/>
                  </a:lnTo>
                  <a:lnTo>
                    <a:pt x="1079271" y="2363"/>
                  </a:lnTo>
                  <a:lnTo>
                    <a:pt x="1067562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58911" y="6364791"/>
              <a:ext cx="1097915" cy="180975"/>
            </a:xfrm>
            <a:custGeom>
              <a:avLst/>
              <a:gdLst/>
              <a:ahLst/>
              <a:cxnLst/>
              <a:rect l="l" t="t" r="r" b="b"/>
              <a:pathLst>
                <a:path w="1097915" h="180975">
                  <a:moveTo>
                    <a:pt x="1067562" y="0"/>
                  </a:moveTo>
                  <a:lnTo>
                    <a:pt x="30086" y="0"/>
                  </a:lnTo>
                  <a:lnTo>
                    <a:pt x="18377" y="2363"/>
                  </a:lnTo>
                  <a:lnTo>
                    <a:pt x="8813" y="8809"/>
                  </a:lnTo>
                  <a:lnTo>
                    <a:pt x="2364" y="18371"/>
                  </a:lnTo>
                  <a:lnTo>
                    <a:pt x="0" y="30086"/>
                  </a:lnTo>
                  <a:lnTo>
                    <a:pt x="0" y="150444"/>
                  </a:lnTo>
                  <a:lnTo>
                    <a:pt x="2364" y="162158"/>
                  </a:lnTo>
                  <a:lnTo>
                    <a:pt x="8813" y="171721"/>
                  </a:lnTo>
                  <a:lnTo>
                    <a:pt x="18377" y="178167"/>
                  </a:lnTo>
                  <a:lnTo>
                    <a:pt x="30086" y="180530"/>
                  </a:lnTo>
                  <a:lnTo>
                    <a:pt x="1067562" y="180530"/>
                  </a:lnTo>
                  <a:lnTo>
                    <a:pt x="1079271" y="178167"/>
                  </a:lnTo>
                  <a:lnTo>
                    <a:pt x="1088834" y="171721"/>
                  </a:lnTo>
                  <a:lnTo>
                    <a:pt x="1095283" y="162158"/>
                  </a:lnTo>
                  <a:lnTo>
                    <a:pt x="1097648" y="150444"/>
                  </a:lnTo>
                  <a:lnTo>
                    <a:pt x="1097648" y="30086"/>
                  </a:lnTo>
                  <a:lnTo>
                    <a:pt x="1095283" y="18371"/>
                  </a:lnTo>
                  <a:lnTo>
                    <a:pt x="1088834" y="8809"/>
                  </a:lnTo>
                  <a:lnTo>
                    <a:pt x="1079271" y="2363"/>
                  </a:lnTo>
                  <a:lnTo>
                    <a:pt x="106756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44104" y="5395429"/>
            <a:ext cx="5882640" cy="11410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00" spc="-25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580"/>
              </a:spcBef>
            </a:pPr>
            <a:r>
              <a:rPr sz="1300" b="1" spc="-125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300" b="1" spc="-130" dirty="0">
                <a:solidFill>
                  <a:srgbClr val="FFFFFF"/>
                </a:solidFill>
                <a:latin typeface="Tahoma"/>
                <a:cs typeface="Tahoma"/>
              </a:rPr>
              <a:t> Experience</a:t>
            </a:r>
            <a:r>
              <a:rPr sz="13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3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2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300" b="1" spc="-130" dirty="0">
                <a:solidFill>
                  <a:srgbClr val="FFFFFF"/>
                </a:solidFill>
                <a:latin typeface="Tahoma"/>
                <a:cs typeface="Tahoma"/>
              </a:rPr>
              <a:t> Service:</a:t>
            </a:r>
            <a:r>
              <a:rPr sz="13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r>
              <a:rPr sz="1300" b="1" spc="-125" dirty="0">
                <a:solidFill>
                  <a:srgbClr val="FFFFFF"/>
                </a:solidFill>
                <a:latin typeface="Tahoma"/>
                <a:cs typeface="Tahoma"/>
              </a:rPr>
              <a:t> Architecture</a:t>
            </a:r>
            <a:r>
              <a:rPr sz="13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9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13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14" dirty="0">
                <a:solidFill>
                  <a:srgbClr val="FFFFFF"/>
                </a:solidFill>
                <a:latin typeface="Tahoma"/>
                <a:cs typeface="Tahoma"/>
              </a:rPr>
              <a:t>Publish</a:t>
            </a:r>
            <a:r>
              <a:rPr sz="13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b="1" spc="-110" dirty="0">
                <a:solidFill>
                  <a:srgbClr val="FFFFFF"/>
                </a:solidFill>
                <a:latin typeface="Tahoma"/>
                <a:cs typeface="Tahoma"/>
              </a:rPr>
              <a:t>Tier</a:t>
            </a:r>
            <a:endParaRPr sz="1300">
              <a:latin typeface="Tahoma"/>
              <a:cs typeface="Tahoma"/>
            </a:endParaRPr>
          </a:p>
          <a:p>
            <a:pPr marL="5057775" marR="5080" algn="ctr">
              <a:lnSpc>
                <a:spcPct val="145600"/>
              </a:lnSpc>
              <a:spcBef>
                <a:spcPts val="434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1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Containers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109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>
                        <a:lnSpc>
                          <a:spcPts val="1019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0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Content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Delivery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Flow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–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Essentially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Unchanged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525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tabLst>
                          <a:tab pos="1539875" algn="l"/>
                        </a:tabLst>
                      </a:pPr>
                      <a:r>
                        <a:rPr sz="900" b="1" spc="-80" dirty="0">
                          <a:latin typeface="Tahoma"/>
                          <a:cs typeface="Tahoma"/>
                        </a:rPr>
                        <a:t>6	</a:t>
                      </a:r>
                      <a:r>
                        <a:rPr sz="900" b="1" spc="-100" dirty="0">
                          <a:latin typeface="Tahoma"/>
                          <a:cs typeface="Tahoma"/>
                        </a:rPr>
                        <a:t>4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514350">
                        <a:lnSpc>
                          <a:spcPct val="100000"/>
                        </a:lnSpc>
                        <a:tabLst>
                          <a:tab pos="1730375" algn="l"/>
                          <a:tab pos="3219450" algn="l"/>
                        </a:tabLst>
                      </a:pPr>
                      <a:r>
                        <a:rPr sz="1350" b="1" spc="-112" baseline="-3086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	</a:t>
                      </a:r>
                      <a:r>
                        <a:rPr sz="9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Webserver/	</a:t>
                      </a:r>
                      <a:r>
                        <a:rPr sz="1350" b="1" spc="-142" baseline="-123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CDN</a:t>
                      </a:r>
                      <a:endParaRPr sz="1350" baseline="-12345">
                        <a:latin typeface="Tahoma"/>
                        <a:cs typeface="Tahoma"/>
                      </a:endParaRPr>
                    </a:p>
                    <a:p>
                      <a:pPr marL="44830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1750060" algn="l"/>
                        </a:tabLst>
                      </a:pPr>
                      <a:r>
                        <a:rPr sz="1350" b="1" spc="-112" baseline="-3086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Publish	</a:t>
                      </a:r>
                      <a:r>
                        <a:rPr sz="9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Dispatcher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01600" algn="ctr">
                        <a:lnSpc>
                          <a:spcPct val="100000"/>
                        </a:lnSpc>
                        <a:tabLst>
                          <a:tab pos="1546225" algn="l"/>
                        </a:tabLst>
                      </a:pPr>
                      <a:r>
                        <a:rPr sz="900" b="1" spc="-160" dirty="0">
                          <a:latin typeface="Tahoma"/>
                          <a:cs typeface="Tahoma"/>
                        </a:rPr>
                        <a:t>7	</a:t>
                      </a:r>
                      <a:r>
                        <a:rPr sz="900" b="1" spc="-125" dirty="0">
                          <a:latin typeface="Tahoma"/>
                          <a:cs typeface="Tahoma"/>
                        </a:rPr>
                        <a:t>5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36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2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187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3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908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1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20675" algn="ctr">
                        <a:lnSpc>
                          <a:spcPct val="100000"/>
                        </a:lnSpc>
                      </a:pPr>
                      <a:r>
                        <a:rPr sz="900" b="1" dirty="0">
                          <a:latin typeface="Tahoma"/>
                          <a:cs typeface="Tahoma"/>
                        </a:rPr>
                        <a:t>8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110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5885" y="2555284"/>
            <a:ext cx="463544" cy="3174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981768" y="2764340"/>
            <a:ext cx="608965" cy="309245"/>
            <a:chOff x="3981768" y="2764340"/>
            <a:chExt cx="608965" cy="309245"/>
          </a:xfrm>
        </p:grpSpPr>
        <p:sp>
          <p:nvSpPr>
            <p:cNvPr id="9" name="object 9"/>
            <p:cNvSpPr/>
            <p:nvPr/>
          </p:nvSpPr>
          <p:spPr>
            <a:xfrm>
              <a:off x="3988123" y="2770694"/>
              <a:ext cx="596265" cy="296545"/>
            </a:xfrm>
            <a:custGeom>
              <a:avLst/>
              <a:gdLst/>
              <a:ahLst/>
              <a:cxnLst/>
              <a:rect l="l" t="t" r="r" b="b"/>
              <a:pathLst>
                <a:path w="596264" h="296544">
                  <a:moveTo>
                    <a:pt x="546417" y="0"/>
                  </a:moveTo>
                  <a:lnTo>
                    <a:pt x="49326" y="0"/>
                  </a:lnTo>
                  <a:lnTo>
                    <a:pt x="30126" y="3876"/>
                  </a:lnTo>
                  <a:lnTo>
                    <a:pt x="14447" y="14447"/>
                  </a:lnTo>
                  <a:lnTo>
                    <a:pt x="3876" y="30126"/>
                  </a:lnTo>
                  <a:lnTo>
                    <a:pt x="0" y="49326"/>
                  </a:lnTo>
                  <a:lnTo>
                    <a:pt x="0" y="246621"/>
                  </a:lnTo>
                  <a:lnTo>
                    <a:pt x="3876" y="265821"/>
                  </a:lnTo>
                  <a:lnTo>
                    <a:pt x="14447" y="281500"/>
                  </a:lnTo>
                  <a:lnTo>
                    <a:pt x="30126" y="292071"/>
                  </a:lnTo>
                  <a:lnTo>
                    <a:pt x="49326" y="295948"/>
                  </a:lnTo>
                  <a:lnTo>
                    <a:pt x="546417" y="295948"/>
                  </a:lnTo>
                  <a:lnTo>
                    <a:pt x="565617" y="292071"/>
                  </a:lnTo>
                  <a:lnTo>
                    <a:pt x="581296" y="281500"/>
                  </a:lnTo>
                  <a:lnTo>
                    <a:pt x="591867" y="265821"/>
                  </a:lnTo>
                  <a:lnTo>
                    <a:pt x="595744" y="246621"/>
                  </a:lnTo>
                  <a:lnTo>
                    <a:pt x="595744" y="49326"/>
                  </a:lnTo>
                  <a:lnTo>
                    <a:pt x="591867" y="30126"/>
                  </a:lnTo>
                  <a:lnTo>
                    <a:pt x="581296" y="14447"/>
                  </a:lnTo>
                  <a:lnTo>
                    <a:pt x="565617" y="3876"/>
                  </a:lnTo>
                  <a:lnTo>
                    <a:pt x="54641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88123" y="2770695"/>
              <a:ext cx="596265" cy="296545"/>
            </a:xfrm>
            <a:custGeom>
              <a:avLst/>
              <a:gdLst/>
              <a:ahLst/>
              <a:cxnLst/>
              <a:rect l="l" t="t" r="r" b="b"/>
              <a:pathLst>
                <a:path w="596264" h="296544">
                  <a:moveTo>
                    <a:pt x="0" y="49362"/>
                  </a:moveTo>
                  <a:lnTo>
                    <a:pt x="3879" y="30148"/>
                  </a:lnTo>
                  <a:lnTo>
                    <a:pt x="14457" y="14457"/>
                  </a:lnTo>
                  <a:lnTo>
                    <a:pt x="30148" y="3879"/>
                  </a:lnTo>
                  <a:lnTo>
                    <a:pt x="49362" y="0"/>
                  </a:lnTo>
                  <a:lnTo>
                    <a:pt x="546835" y="0"/>
                  </a:lnTo>
                  <a:lnTo>
                    <a:pt x="566049" y="3879"/>
                  </a:lnTo>
                  <a:lnTo>
                    <a:pt x="581740" y="14457"/>
                  </a:lnTo>
                  <a:lnTo>
                    <a:pt x="592319" y="30148"/>
                  </a:lnTo>
                  <a:lnTo>
                    <a:pt x="596198" y="49362"/>
                  </a:lnTo>
                  <a:lnTo>
                    <a:pt x="596198" y="246804"/>
                  </a:lnTo>
                  <a:lnTo>
                    <a:pt x="592319" y="266019"/>
                  </a:lnTo>
                  <a:lnTo>
                    <a:pt x="581740" y="281709"/>
                  </a:lnTo>
                  <a:lnTo>
                    <a:pt x="566049" y="292288"/>
                  </a:lnTo>
                  <a:lnTo>
                    <a:pt x="546835" y="296167"/>
                  </a:lnTo>
                  <a:lnTo>
                    <a:pt x="49362" y="296167"/>
                  </a:lnTo>
                  <a:lnTo>
                    <a:pt x="30148" y="292288"/>
                  </a:lnTo>
                  <a:lnTo>
                    <a:pt x="14457" y="281709"/>
                  </a:lnTo>
                  <a:lnTo>
                    <a:pt x="3879" y="266019"/>
                  </a:lnTo>
                  <a:lnTo>
                    <a:pt x="0" y="246804"/>
                  </a:lnTo>
                  <a:lnTo>
                    <a:pt x="0" y="4936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610359" y="2748557"/>
            <a:ext cx="709295" cy="426084"/>
            <a:chOff x="2610359" y="2748557"/>
            <a:chExt cx="709295" cy="426084"/>
          </a:xfrm>
        </p:grpSpPr>
        <p:sp>
          <p:nvSpPr>
            <p:cNvPr id="12" name="object 12"/>
            <p:cNvSpPr/>
            <p:nvPr/>
          </p:nvSpPr>
          <p:spPr>
            <a:xfrm>
              <a:off x="2616714" y="2754906"/>
              <a:ext cx="695960" cy="412750"/>
            </a:xfrm>
            <a:custGeom>
              <a:avLst/>
              <a:gdLst/>
              <a:ahLst/>
              <a:cxnLst/>
              <a:rect l="l" t="t" r="r" b="b"/>
              <a:pathLst>
                <a:path w="695960" h="412750">
                  <a:moveTo>
                    <a:pt x="626935" y="0"/>
                  </a:moveTo>
                  <a:lnTo>
                    <a:pt x="68757" y="0"/>
                  </a:lnTo>
                  <a:lnTo>
                    <a:pt x="41994" y="5403"/>
                  </a:lnTo>
                  <a:lnTo>
                    <a:pt x="20139" y="20139"/>
                  </a:lnTo>
                  <a:lnTo>
                    <a:pt x="5403" y="41994"/>
                  </a:lnTo>
                  <a:lnTo>
                    <a:pt x="0" y="68757"/>
                  </a:lnTo>
                  <a:lnTo>
                    <a:pt x="0" y="343763"/>
                  </a:lnTo>
                  <a:lnTo>
                    <a:pt x="5403" y="370519"/>
                  </a:lnTo>
                  <a:lnTo>
                    <a:pt x="20139" y="392371"/>
                  </a:lnTo>
                  <a:lnTo>
                    <a:pt x="41994" y="407105"/>
                  </a:lnTo>
                  <a:lnTo>
                    <a:pt x="68757" y="412508"/>
                  </a:lnTo>
                  <a:lnTo>
                    <a:pt x="626935" y="412508"/>
                  </a:lnTo>
                  <a:lnTo>
                    <a:pt x="653696" y="407105"/>
                  </a:lnTo>
                  <a:lnTo>
                    <a:pt x="675547" y="392371"/>
                  </a:lnTo>
                  <a:lnTo>
                    <a:pt x="690279" y="370519"/>
                  </a:lnTo>
                  <a:lnTo>
                    <a:pt x="695680" y="343763"/>
                  </a:lnTo>
                  <a:lnTo>
                    <a:pt x="695680" y="68757"/>
                  </a:lnTo>
                  <a:lnTo>
                    <a:pt x="690279" y="41994"/>
                  </a:lnTo>
                  <a:lnTo>
                    <a:pt x="675547" y="20139"/>
                  </a:lnTo>
                  <a:lnTo>
                    <a:pt x="653696" y="5403"/>
                  </a:lnTo>
                  <a:lnTo>
                    <a:pt x="62693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16714" y="2754911"/>
              <a:ext cx="696595" cy="413384"/>
            </a:xfrm>
            <a:custGeom>
              <a:avLst/>
              <a:gdLst/>
              <a:ahLst/>
              <a:cxnLst/>
              <a:rect l="l" t="t" r="r" b="b"/>
              <a:pathLst>
                <a:path w="696595" h="413385">
                  <a:moveTo>
                    <a:pt x="0" y="68805"/>
                  </a:moveTo>
                  <a:lnTo>
                    <a:pt x="5407" y="42023"/>
                  </a:lnTo>
                  <a:lnTo>
                    <a:pt x="20152" y="20152"/>
                  </a:lnTo>
                  <a:lnTo>
                    <a:pt x="42023" y="5407"/>
                  </a:lnTo>
                  <a:lnTo>
                    <a:pt x="68805" y="0"/>
                  </a:lnTo>
                  <a:lnTo>
                    <a:pt x="627408" y="0"/>
                  </a:lnTo>
                  <a:lnTo>
                    <a:pt x="654191" y="5407"/>
                  </a:lnTo>
                  <a:lnTo>
                    <a:pt x="676061" y="20152"/>
                  </a:lnTo>
                  <a:lnTo>
                    <a:pt x="690807" y="42023"/>
                  </a:lnTo>
                  <a:lnTo>
                    <a:pt x="696214" y="68805"/>
                  </a:lnTo>
                  <a:lnTo>
                    <a:pt x="696214" y="344016"/>
                  </a:lnTo>
                  <a:lnTo>
                    <a:pt x="690807" y="370798"/>
                  </a:lnTo>
                  <a:lnTo>
                    <a:pt x="676061" y="392668"/>
                  </a:lnTo>
                  <a:lnTo>
                    <a:pt x="654191" y="407414"/>
                  </a:lnTo>
                  <a:lnTo>
                    <a:pt x="627408" y="412821"/>
                  </a:lnTo>
                  <a:lnTo>
                    <a:pt x="68805" y="412821"/>
                  </a:lnTo>
                  <a:lnTo>
                    <a:pt x="42023" y="407414"/>
                  </a:lnTo>
                  <a:lnTo>
                    <a:pt x="20152" y="392668"/>
                  </a:lnTo>
                  <a:lnTo>
                    <a:pt x="5407" y="370798"/>
                  </a:lnTo>
                  <a:lnTo>
                    <a:pt x="0" y="344016"/>
                  </a:lnTo>
                  <a:lnTo>
                    <a:pt x="0" y="68805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230615" y="2709608"/>
            <a:ext cx="708660" cy="633730"/>
            <a:chOff x="1230615" y="2709608"/>
            <a:chExt cx="708660" cy="633730"/>
          </a:xfrm>
        </p:grpSpPr>
        <p:sp>
          <p:nvSpPr>
            <p:cNvPr id="15" name="object 15"/>
            <p:cNvSpPr/>
            <p:nvPr/>
          </p:nvSpPr>
          <p:spPr>
            <a:xfrm>
              <a:off x="1236969" y="2715966"/>
              <a:ext cx="695325" cy="620395"/>
            </a:xfrm>
            <a:custGeom>
              <a:avLst/>
              <a:gdLst/>
              <a:ahLst/>
              <a:cxnLst/>
              <a:rect l="l" t="t" r="r" b="b"/>
              <a:pathLst>
                <a:path w="695325" h="620395">
                  <a:moveTo>
                    <a:pt x="591731" y="0"/>
                  </a:moveTo>
                  <a:lnTo>
                    <a:pt x="103378" y="0"/>
                  </a:lnTo>
                  <a:lnTo>
                    <a:pt x="63141" y="8123"/>
                  </a:lnTo>
                  <a:lnTo>
                    <a:pt x="30281" y="30276"/>
                  </a:lnTo>
                  <a:lnTo>
                    <a:pt x="8125" y="63136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25" y="557131"/>
                  </a:lnTo>
                  <a:lnTo>
                    <a:pt x="30281" y="589991"/>
                  </a:lnTo>
                  <a:lnTo>
                    <a:pt x="63141" y="612144"/>
                  </a:lnTo>
                  <a:lnTo>
                    <a:pt x="103378" y="620267"/>
                  </a:lnTo>
                  <a:lnTo>
                    <a:pt x="591731" y="620267"/>
                  </a:lnTo>
                  <a:lnTo>
                    <a:pt x="631967" y="612144"/>
                  </a:lnTo>
                  <a:lnTo>
                    <a:pt x="664827" y="589991"/>
                  </a:lnTo>
                  <a:lnTo>
                    <a:pt x="686984" y="557131"/>
                  </a:lnTo>
                  <a:lnTo>
                    <a:pt x="695109" y="516889"/>
                  </a:lnTo>
                  <a:lnTo>
                    <a:pt x="695109" y="103377"/>
                  </a:lnTo>
                  <a:lnTo>
                    <a:pt x="686984" y="63136"/>
                  </a:lnTo>
                  <a:lnTo>
                    <a:pt x="664827" y="30276"/>
                  </a:lnTo>
                  <a:lnTo>
                    <a:pt x="631967" y="8123"/>
                  </a:lnTo>
                  <a:lnTo>
                    <a:pt x="59173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6969" y="2715963"/>
              <a:ext cx="695960" cy="621030"/>
            </a:xfrm>
            <a:custGeom>
              <a:avLst/>
              <a:gdLst/>
              <a:ahLst/>
              <a:cxnLst/>
              <a:rect l="l" t="t" r="r" b="b"/>
              <a:pathLst>
                <a:path w="695960" h="621029">
                  <a:moveTo>
                    <a:pt x="0" y="103459"/>
                  </a:moveTo>
                  <a:lnTo>
                    <a:pt x="8130" y="63188"/>
                  </a:lnTo>
                  <a:lnTo>
                    <a:pt x="30302" y="30302"/>
                  </a:lnTo>
                  <a:lnTo>
                    <a:pt x="63188" y="8130"/>
                  </a:lnTo>
                  <a:lnTo>
                    <a:pt x="103459" y="0"/>
                  </a:lnTo>
                  <a:lnTo>
                    <a:pt x="592177" y="0"/>
                  </a:lnTo>
                  <a:lnTo>
                    <a:pt x="632448" y="8130"/>
                  </a:lnTo>
                  <a:lnTo>
                    <a:pt x="665333" y="30302"/>
                  </a:lnTo>
                  <a:lnTo>
                    <a:pt x="687505" y="63188"/>
                  </a:lnTo>
                  <a:lnTo>
                    <a:pt x="695636" y="103459"/>
                  </a:lnTo>
                  <a:lnTo>
                    <a:pt x="695636" y="517284"/>
                  </a:lnTo>
                  <a:lnTo>
                    <a:pt x="687505" y="557555"/>
                  </a:lnTo>
                  <a:lnTo>
                    <a:pt x="665333" y="590441"/>
                  </a:lnTo>
                  <a:lnTo>
                    <a:pt x="632448" y="612613"/>
                  </a:lnTo>
                  <a:lnTo>
                    <a:pt x="592177" y="620743"/>
                  </a:lnTo>
                  <a:lnTo>
                    <a:pt x="103459" y="620743"/>
                  </a:lnTo>
                  <a:lnTo>
                    <a:pt x="63188" y="612613"/>
                  </a:lnTo>
                  <a:lnTo>
                    <a:pt x="30302" y="590441"/>
                  </a:lnTo>
                  <a:lnTo>
                    <a:pt x="8130" y="557555"/>
                  </a:lnTo>
                  <a:lnTo>
                    <a:pt x="0" y="517284"/>
                  </a:lnTo>
                  <a:lnTo>
                    <a:pt x="0" y="10345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692723" y="2745435"/>
            <a:ext cx="1183005" cy="232410"/>
            <a:chOff x="4692723" y="2745435"/>
            <a:chExt cx="1183005" cy="232410"/>
          </a:xfrm>
        </p:grpSpPr>
        <p:sp>
          <p:nvSpPr>
            <p:cNvPr id="18" name="object 18"/>
            <p:cNvSpPr/>
            <p:nvPr/>
          </p:nvSpPr>
          <p:spPr>
            <a:xfrm>
              <a:off x="4692723" y="2745435"/>
              <a:ext cx="1183005" cy="152400"/>
            </a:xfrm>
            <a:custGeom>
              <a:avLst/>
              <a:gdLst/>
              <a:ahLst/>
              <a:cxnLst/>
              <a:rect l="l" t="t" r="r" b="b"/>
              <a:pathLst>
                <a:path w="1183004" h="152400">
                  <a:moveTo>
                    <a:pt x="53975" y="95084"/>
                  </a:moveTo>
                  <a:lnTo>
                    <a:pt x="0" y="129273"/>
                  </a:lnTo>
                  <a:lnTo>
                    <a:pt x="59740" y="151942"/>
                  </a:lnTo>
                  <a:lnTo>
                    <a:pt x="57915" y="133946"/>
                  </a:lnTo>
                  <a:lnTo>
                    <a:pt x="48336" y="133946"/>
                  </a:lnTo>
                  <a:lnTo>
                    <a:pt x="46418" y="114998"/>
                  </a:lnTo>
                  <a:lnTo>
                    <a:pt x="55896" y="114037"/>
                  </a:lnTo>
                  <a:lnTo>
                    <a:pt x="53975" y="95084"/>
                  </a:lnTo>
                  <a:close/>
                </a:path>
                <a:path w="1183004" h="152400">
                  <a:moveTo>
                    <a:pt x="55896" y="114037"/>
                  </a:moveTo>
                  <a:lnTo>
                    <a:pt x="46418" y="114998"/>
                  </a:lnTo>
                  <a:lnTo>
                    <a:pt x="48336" y="133946"/>
                  </a:lnTo>
                  <a:lnTo>
                    <a:pt x="57818" y="132985"/>
                  </a:lnTo>
                  <a:lnTo>
                    <a:pt x="55896" y="114037"/>
                  </a:lnTo>
                  <a:close/>
                </a:path>
                <a:path w="1183004" h="152400">
                  <a:moveTo>
                    <a:pt x="57818" y="132985"/>
                  </a:moveTo>
                  <a:lnTo>
                    <a:pt x="48336" y="133946"/>
                  </a:lnTo>
                  <a:lnTo>
                    <a:pt x="57915" y="133946"/>
                  </a:lnTo>
                  <a:lnTo>
                    <a:pt x="57818" y="132985"/>
                  </a:lnTo>
                  <a:close/>
                </a:path>
                <a:path w="1183004" h="152400">
                  <a:moveTo>
                    <a:pt x="1180642" y="0"/>
                  </a:moveTo>
                  <a:lnTo>
                    <a:pt x="55896" y="114037"/>
                  </a:lnTo>
                  <a:lnTo>
                    <a:pt x="57818" y="132985"/>
                  </a:lnTo>
                  <a:lnTo>
                    <a:pt x="1182560" y="18948"/>
                  </a:lnTo>
                  <a:lnTo>
                    <a:pt x="1180642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58100" y="2835380"/>
              <a:ext cx="1116330" cy="142240"/>
            </a:xfrm>
            <a:custGeom>
              <a:avLst/>
              <a:gdLst/>
              <a:ahLst/>
              <a:cxnLst/>
              <a:rect l="l" t="t" r="r" b="b"/>
              <a:pathLst>
                <a:path w="1116329" h="142239">
                  <a:moveTo>
                    <a:pt x="1058418" y="18966"/>
                  </a:moveTo>
                  <a:lnTo>
                    <a:pt x="0" y="122974"/>
                  </a:lnTo>
                  <a:lnTo>
                    <a:pt x="1866" y="141935"/>
                  </a:lnTo>
                  <a:lnTo>
                    <a:pt x="1060284" y="37913"/>
                  </a:lnTo>
                  <a:lnTo>
                    <a:pt x="1058418" y="18966"/>
                  </a:lnTo>
                  <a:close/>
                </a:path>
                <a:path w="1116329" h="142239">
                  <a:moveTo>
                    <a:pt x="1103656" y="18034"/>
                  </a:moveTo>
                  <a:lnTo>
                    <a:pt x="1067904" y="18034"/>
                  </a:lnTo>
                  <a:lnTo>
                    <a:pt x="1069759" y="36982"/>
                  </a:lnTo>
                  <a:lnTo>
                    <a:pt x="1060284" y="37913"/>
                  </a:lnTo>
                  <a:lnTo>
                    <a:pt x="1062151" y="56883"/>
                  </a:lnTo>
                  <a:lnTo>
                    <a:pt x="1116228" y="22847"/>
                  </a:lnTo>
                  <a:lnTo>
                    <a:pt x="1103656" y="18034"/>
                  </a:lnTo>
                  <a:close/>
                </a:path>
                <a:path w="1116329" h="142239">
                  <a:moveTo>
                    <a:pt x="1067904" y="18034"/>
                  </a:moveTo>
                  <a:lnTo>
                    <a:pt x="1058418" y="18966"/>
                  </a:lnTo>
                  <a:lnTo>
                    <a:pt x="1060284" y="37913"/>
                  </a:lnTo>
                  <a:lnTo>
                    <a:pt x="1069759" y="36982"/>
                  </a:lnTo>
                  <a:lnTo>
                    <a:pt x="1067904" y="18034"/>
                  </a:lnTo>
                  <a:close/>
                </a:path>
                <a:path w="1116329" h="142239">
                  <a:moveTo>
                    <a:pt x="1056551" y="0"/>
                  </a:moveTo>
                  <a:lnTo>
                    <a:pt x="1058418" y="18966"/>
                  </a:lnTo>
                  <a:lnTo>
                    <a:pt x="1067904" y="18034"/>
                  </a:lnTo>
                  <a:lnTo>
                    <a:pt x="1103656" y="18034"/>
                  </a:lnTo>
                  <a:lnTo>
                    <a:pt x="105655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410600" y="2856762"/>
            <a:ext cx="462280" cy="57150"/>
          </a:xfrm>
          <a:custGeom>
            <a:avLst/>
            <a:gdLst/>
            <a:ahLst/>
            <a:cxnLst/>
            <a:rect l="l" t="t" r="r" b="b"/>
            <a:pathLst>
              <a:path w="462279" h="57150">
                <a:moveTo>
                  <a:pt x="57150" y="0"/>
                </a:moveTo>
                <a:lnTo>
                  <a:pt x="0" y="28575"/>
                </a:lnTo>
                <a:lnTo>
                  <a:pt x="57150" y="57150"/>
                </a:lnTo>
                <a:lnTo>
                  <a:pt x="57150" y="38100"/>
                </a:lnTo>
                <a:lnTo>
                  <a:pt x="47625" y="38100"/>
                </a:lnTo>
                <a:lnTo>
                  <a:pt x="47625" y="19050"/>
                </a:lnTo>
                <a:lnTo>
                  <a:pt x="57150" y="19050"/>
                </a:lnTo>
                <a:lnTo>
                  <a:pt x="57150" y="0"/>
                </a:lnTo>
                <a:close/>
              </a:path>
              <a:path w="462279" h="57150">
                <a:moveTo>
                  <a:pt x="57150" y="19050"/>
                </a:moveTo>
                <a:lnTo>
                  <a:pt x="47625" y="19050"/>
                </a:lnTo>
                <a:lnTo>
                  <a:pt x="47625" y="38100"/>
                </a:lnTo>
                <a:lnTo>
                  <a:pt x="57150" y="38100"/>
                </a:lnTo>
                <a:lnTo>
                  <a:pt x="57150" y="19050"/>
                </a:lnTo>
                <a:close/>
              </a:path>
              <a:path w="462279" h="57150">
                <a:moveTo>
                  <a:pt x="461683" y="19050"/>
                </a:moveTo>
                <a:lnTo>
                  <a:pt x="57150" y="19050"/>
                </a:lnTo>
                <a:lnTo>
                  <a:pt x="57150" y="38100"/>
                </a:lnTo>
                <a:lnTo>
                  <a:pt x="461683" y="38100"/>
                </a:lnTo>
                <a:lnTo>
                  <a:pt x="461683" y="19050"/>
                </a:lnTo>
                <a:close/>
              </a:path>
            </a:pathLst>
          </a:custGeom>
          <a:solidFill>
            <a:srgbClr val="834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9000" y="2851764"/>
            <a:ext cx="462280" cy="57150"/>
          </a:xfrm>
          <a:custGeom>
            <a:avLst/>
            <a:gdLst/>
            <a:ahLst/>
            <a:cxnLst/>
            <a:rect l="l" t="t" r="r" b="b"/>
            <a:pathLst>
              <a:path w="462280" h="57150">
                <a:moveTo>
                  <a:pt x="57150" y="0"/>
                </a:moveTo>
                <a:lnTo>
                  <a:pt x="0" y="28575"/>
                </a:lnTo>
                <a:lnTo>
                  <a:pt x="57150" y="57150"/>
                </a:lnTo>
                <a:lnTo>
                  <a:pt x="57150" y="38100"/>
                </a:lnTo>
                <a:lnTo>
                  <a:pt x="47625" y="38100"/>
                </a:lnTo>
                <a:lnTo>
                  <a:pt x="47625" y="19050"/>
                </a:lnTo>
                <a:lnTo>
                  <a:pt x="57150" y="19050"/>
                </a:lnTo>
                <a:lnTo>
                  <a:pt x="57150" y="0"/>
                </a:lnTo>
                <a:close/>
              </a:path>
              <a:path w="462280" h="57150">
                <a:moveTo>
                  <a:pt x="57150" y="19050"/>
                </a:moveTo>
                <a:lnTo>
                  <a:pt x="47625" y="19050"/>
                </a:lnTo>
                <a:lnTo>
                  <a:pt x="47625" y="38100"/>
                </a:lnTo>
                <a:lnTo>
                  <a:pt x="57150" y="38100"/>
                </a:lnTo>
                <a:lnTo>
                  <a:pt x="57150" y="19050"/>
                </a:lnTo>
                <a:close/>
              </a:path>
              <a:path w="462280" h="57150">
                <a:moveTo>
                  <a:pt x="461683" y="19050"/>
                </a:moveTo>
                <a:lnTo>
                  <a:pt x="57150" y="19050"/>
                </a:lnTo>
                <a:lnTo>
                  <a:pt x="57150" y="38100"/>
                </a:lnTo>
                <a:lnTo>
                  <a:pt x="461683" y="38100"/>
                </a:lnTo>
                <a:lnTo>
                  <a:pt x="461683" y="19050"/>
                </a:lnTo>
                <a:close/>
              </a:path>
            </a:pathLst>
          </a:custGeom>
          <a:solidFill>
            <a:srgbClr val="8348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9528" y="2997525"/>
            <a:ext cx="422909" cy="57150"/>
          </a:xfrm>
          <a:custGeom>
            <a:avLst/>
            <a:gdLst/>
            <a:ahLst/>
            <a:cxnLst/>
            <a:rect l="l" t="t" r="r" b="b"/>
            <a:pathLst>
              <a:path w="422910" h="57150">
                <a:moveTo>
                  <a:pt x="365607" y="0"/>
                </a:moveTo>
                <a:lnTo>
                  <a:pt x="365607" y="57150"/>
                </a:lnTo>
                <a:lnTo>
                  <a:pt x="403707" y="38100"/>
                </a:lnTo>
                <a:lnTo>
                  <a:pt x="375132" y="38100"/>
                </a:lnTo>
                <a:lnTo>
                  <a:pt x="375132" y="19050"/>
                </a:lnTo>
                <a:lnTo>
                  <a:pt x="403707" y="19050"/>
                </a:lnTo>
                <a:lnTo>
                  <a:pt x="365607" y="0"/>
                </a:lnTo>
                <a:close/>
              </a:path>
              <a:path w="422910" h="57150">
                <a:moveTo>
                  <a:pt x="365607" y="19050"/>
                </a:moveTo>
                <a:lnTo>
                  <a:pt x="0" y="19050"/>
                </a:lnTo>
                <a:lnTo>
                  <a:pt x="0" y="38100"/>
                </a:lnTo>
                <a:lnTo>
                  <a:pt x="365607" y="38100"/>
                </a:lnTo>
                <a:lnTo>
                  <a:pt x="365607" y="19050"/>
                </a:lnTo>
                <a:close/>
              </a:path>
              <a:path w="422910" h="57150">
                <a:moveTo>
                  <a:pt x="403707" y="19050"/>
                </a:moveTo>
                <a:lnTo>
                  <a:pt x="375132" y="19050"/>
                </a:lnTo>
                <a:lnTo>
                  <a:pt x="375132" y="38100"/>
                </a:lnTo>
                <a:lnTo>
                  <a:pt x="403707" y="38100"/>
                </a:lnTo>
                <a:lnTo>
                  <a:pt x="422757" y="28575"/>
                </a:lnTo>
                <a:lnTo>
                  <a:pt x="403707" y="190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6829" y="2997525"/>
            <a:ext cx="422909" cy="57150"/>
          </a:xfrm>
          <a:custGeom>
            <a:avLst/>
            <a:gdLst/>
            <a:ahLst/>
            <a:cxnLst/>
            <a:rect l="l" t="t" r="r" b="b"/>
            <a:pathLst>
              <a:path w="422910" h="57150">
                <a:moveTo>
                  <a:pt x="365607" y="0"/>
                </a:moveTo>
                <a:lnTo>
                  <a:pt x="365607" y="57150"/>
                </a:lnTo>
                <a:lnTo>
                  <a:pt x="403707" y="38100"/>
                </a:lnTo>
                <a:lnTo>
                  <a:pt x="375132" y="38100"/>
                </a:lnTo>
                <a:lnTo>
                  <a:pt x="375132" y="19050"/>
                </a:lnTo>
                <a:lnTo>
                  <a:pt x="403707" y="19050"/>
                </a:lnTo>
                <a:lnTo>
                  <a:pt x="365607" y="0"/>
                </a:lnTo>
                <a:close/>
              </a:path>
              <a:path w="422910" h="57150">
                <a:moveTo>
                  <a:pt x="365607" y="19050"/>
                </a:moveTo>
                <a:lnTo>
                  <a:pt x="0" y="19050"/>
                </a:lnTo>
                <a:lnTo>
                  <a:pt x="0" y="38100"/>
                </a:lnTo>
                <a:lnTo>
                  <a:pt x="365607" y="38100"/>
                </a:lnTo>
                <a:lnTo>
                  <a:pt x="365607" y="19050"/>
                </a:lnTo>
                <a:close/>
              </a:path>
              <a:path w="422910" h="57150">
                <a:moveTo>
                  <a:pt x="403707" y="19050"/>
                </a:moveTo>
                <a:lnTo>
                  <a:pt x="375132" y="19050"/>
                </a:lnTo>
                <a:lnTo>
                  <a:pt x="375132" y="38100"/>
                </a:lnTo>
                <a:lnTo>
                  <a:pt x="403707" y="38100"/>
                </a:lnTo>
                <a:lnTo>
                  <a:pt x="422757" y="28575"/>
                </a:lnTo>
                <a:lnTo>
                  <a:pt x="403707" y="190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4006" y="2147342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4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53250" y="2145152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4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08690" y="2145152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5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78143" y="2145152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4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8760" y="3277307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4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58004" y="3293440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4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13443" y="3291212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5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8143" y="3255933"/>
            <a:ext cx="319405" cy="298450"/>
          </a:xfrm>
          <a:custGeom>
            <a:avLst/>
            <a:gdLst/>
            <a:ahLst/>
            <a:cxnLst/>
            <a:rect l="l" t="t" r="r" b="b"/>
            <a:pathLst>
              <a:path w="319404" h="298450">
                <a:moveTo>
                  <a:pt x="0" y="149049"/>
                </a:moveTo>
                <a:lnTo>
                  <a:pt x="8138" y="101938"/>
                </a:lnTo>
                <a:lnTo>
                  <a:pt x="30800" y="61022"/>
                </a:lnTo>
                <a:lnTo>
                  <a:pt x="65357" y="28757"/>
                </a:lnTo>
                <a:lnTo>
                  <a:pt x="109180" y="7598"/>
                </a:lnTo>
                <a:lnTo>
                  <a:pt x="159637" y="0"/>
                </a:lnTo>
                <a:lnTo>
                  <a:pt x="210095" y="7598"/>
                </a:lnTo>
                <a:lnTo>
                  <a:pt x="253918" y="28757"/>
                </a:lnTo>
                <a:lnTo>
                  <a:pt x="288475" y="61022"/>
                </a:lnTo>
                <a:lnTo>
                  <a:pt x="311137" y="101938"/>
                </a:lnTo>
                <a:lnTo>
                  <a:pt x="319275" y="149049"/>
                </a:lnTo>
                <a:lnTo>
                  <a:pt x="311137" y="196160"/>
                </a:lnTo>
                <a:lnTo>
                  <a:pt x="288475" y="237076"/>
                </a:lnTo>
                <a:lnTo>
                  <a:pt x="253918" y="269341"/>
                </a:lnTo>
                <a:lnTo>
                  <a:pt x="210095" y="290500"/>
                </a:lnTo>
                <a:lnTo>
                  <a:pt x="159637" y="298099"/>
                </a:lnTo>
                <a:lnTo>
                  <a:pt x="109180" y="290500"/>
                </a:lnTo>
                <a:lnTo>
                  <a:pt x="65357" y="269341"/>
                </a:lnTo>
                <a:lnTo>
                  <a:pt x="30800" y="237076"/>
                </a:lnTo>
                <a:lnTo>
                  <a:pt x="8138" y="196160"/>
                </a:lnTo>
                <a:lnTo>
                  <a:pt x="0" y="149049"/>
                </a:lnTo>
                <a:close/>
              </a:path>
            </a:pathLst>
          </a:custGeom>
          <a:ln w="127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4" name="object 3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48455" y="8727947"/>
            <a:ext cx="869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111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6446" y="5407261"/>
            <a:ext cx="4719320" cy="15424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10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484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CDN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Options</a:t>
            </a:r>
            <a:endParaRPr sz="14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187325" marR="1909445" indent="114300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'</a:t>
            </a:r>
            <a:r>
              <a:rPr sz="1100" spc="-10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  </a:t>
            </a:r>
            <a:r>
              <a:rPr sz="1100" spc="-30" dirty="0">
                <a:latin typeface="Tahoma"/>
                <a:cs typeface="Tahoma"/>
              </a:rPr>
              <a:t>Po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2440" indent="-17145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73075" algn="l"/>
              </a:tabLst>
            </a:pPr>
            <a:r>
              <a:rPr sz="1100" spc="-65" dirty="0">
                <a:latin typeface="Tahoma"/>
                <a:cs typeface="Tahoma"/>
              </a:rPr>
              <a:t>Cus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'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-o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35" dirty="0">
                <a:latin typeface="Tahoma"/>
                <a:cs typeface="Tahoma"/>
              </a:rPr>
              <a:t>bo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892" y="4435347"/>
            <a:ext cx="98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10" dirty="0">
                <a:solidFill>
                  <a:srgbClr val="FFFFFF"/>
                </a:solidFill>
                <a:latin typeface="Tahoma"/>
                <a:cs typeface="Tahoma"/>
              </a:rPr>
              <a:t>112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714" y="1114660"/>
            <a:ext cx="5821680" cy="19113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75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  <a:p>
            <a:pPr marL="196215">
              <a:lnSpc>
                <a:spcPct val="100000"/>
              </a:lnSpc>
              <a:spcBef>
                <a:spcPts val="484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96215" marR="2268220">
              <a:lnSpc>
                <a:spcPct val="160000"/>
              </a:lnSpc>
              <a:spcBef>
                <a:spcPts val="370"/>
              </a:spcBef>
            </a:pP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general,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HTML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cached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CDN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5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minutes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ca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81330" marR="17907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81965" algn="l"/>
              </a:tabLst>
            </a:pPr>
            <a:r>
              <a:rPr sz="1100" spc="-65" dirty="0">
                <a:latin typeface="Tahoma"/>
                <a:cs typeface="Tahoma"/>
              </a:rPr>
              <a:t>Note: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client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unique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client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change.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default,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images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cached</a:t>
            </a:r>
            <a:endParaRPr sz="1100">
              <a:latin typeface="Tahoma"/>
              <a:cs typeface="Tahoma"/>
            </a:endParaRPr>
          </a:p>
          <a:p>
            <a:pPr marL="195580" marR="5080">
              <a:lnSpc>
                <a:spcPct val="105400"/>
              </a:lnSpc>
              <a:spcBef>
                <a:spcPts val="680"/>
              </a:spcBef>
            </a:pPr>
            <a:r>
              <a:rPr sz="1100" spc="-40" dirty="0">
                <a:latin typeface="Tahoma"/>
                <a:cs typeface="Tahoma"/>
              </a:rPr>
              <a:t>Prior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accepting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traffic,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validate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support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end-to-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traffic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routing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functioning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correctly.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2511" y="8727947"/>
            <a:ext cx="990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Tahoma"/>
                <a:cs typeface="Tahoma"/>
              </a:rPr>
              <a:t>113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239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 marR="235585">
              <a:lnSpc>
                <a:spcPct val="100000"/>
              </a:lnSpc>
              <a:spcBef>
                <a:spcPts val="1165"/>
              </a:spcBef>
            </a:pP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next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generation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product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evolving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native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solution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5" dirty="0">
                <a:latin typeface="Tahoma"/>
                <a:cs typeface="Tahoma"/>
              </a:rPr>
              <a:t>Al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5" dirty="0">
                <a:latin typeface="Tahoma"/>
                <a:cs typeface="Tahoma"/>
              </a:rPr>
              <a:t>Al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5" dirty="0">
                <a:latin typeface="Tahoma"/>
                <a:cs typeface="Tahoma"/>
              </a:rPr>
              <a:t>rre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5" dirty="0">
                <a:latin typeface="Tahoma"/>
                <a:cs typeface="Tahoma"/>
              </a:rPr>
              <a:t>Al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15" dirty="0">
                <a:latin typeface="Tahoma"/>
                <a:cs typeface="Tahoma"/>
              </a:rPr>
              <a:t>Al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193040" marR="322580">
              <a:lnSpc>
                <a:spcPct val="100000"/>
              </a:lnSpc>
              <a:spcBef>
                <a:spcPts val="770"/>
              </a:spcBef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essential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entry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point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1750" y="4435347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114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227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Resources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</a:t>
            </a:r>
            <a:r>
              <a:rPr sz="1100" spc="-35" dirty="0">
                <a:latin typeface="Tahoma"/>
                <a:cs typeface="Tahoma"/>
              </a:rPr>
              <a:t>ou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Docu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478790" marR="1052195" indent="-172085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https://docs.adobe.com/content/help/en/experience-manager-cloud-service/core-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concepts/home.htm</a:t>
            </a:r>
            <a:r>
              <a:rPr sz="1100" spc="-5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478790" marR="1759585" indent="-171450">
              <a:lnSpc>
                <a:spcPts val="13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service/overview/terminology.html</a:t>
            </a:r>
            <a:endParaRPr sz="1100">
              <a:latin typeface="Tahoma"/>
              <a:cs typeface="Tahoma"/>
            </a:endParaRPr>
          </a:p>
          <a:p>
            <a:pPr marL="478790" marR="340995" indent="-17145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https://docs.adobe.com/content/help/en/experience-manager-cloud-service/overview/what-is-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new-and-different.html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https://docs.adobe.com/content/help/en/experience-manager-cloud-service/assets/overview.htm</a:t>
            </a:r>
            <a:r>
              <a:rPr sz="1100" spc="-55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https://docs.adobe.com/content/help/en/experience-manager-learn/cloud-service/overview.html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115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892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116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0551" y="4435347"/>
            <a:ext cx="1028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116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94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412" y="1368043"/>
            <a:ext cx="5343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r>
              <a:rPr sz="1400" b="1" spc="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(AMS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Service)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4539" y="1154176"/>
            <a:ext cx="73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83428" y="2443411"/>
            <a:ext cx="2799080" cy="1493520"/>
            <a:chOff x="2883428" y="2443411"/>
            <a:chExt cx="2799080" cy="1493520"/>
          </a:xfrm>
        </p:grpSpPr>
        <p:sp>
          <p:nvSpPr>
            <p:cNvPr id="14" name="object 14"/>
            <p:cNvSpPr/>
            <p:nvPr/>
          </p:nvSpPr>
          <p:spPr>
            <a:xfrm>
              <a:off x="2890095" y="2450079"/>
              <a:ext cx="2783840" cy="1478915"/>
            </a:xfrm>
            <a:custGeom>
              <a:avLst/>
              <a:gdLst/>
              <a:ahLst/>
              <a:cxnLst/>
              <a:rect l="l" t="t" r="r" b="b"/>
              <a:pathLst>
                <a:path w="2783840" h="1478914">
                  <a:moveTo>
                    <a:pt x="2783370" y="0"/>
                  </a:moveTo>
                  <a:lnTo>
                    <a:pt x="0" y="0"/>
                  </a:lnTo>
                  <a:lnTo>
                    <a:pt x="0" y="1478457"/>
                  </a:lnTo>
                  <a:lnTo>
                    <a:pt x="2783370" y="1478457"/>
                  </a:lnTo>
                  <a:lnTo>
                    <a:pt x="2783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90095" y="2450079"/>
              <a:ext cx="2785745" cy="1480185"/>
            </a:xfrm>
            <a:custGeom>
              <a:avLst/>
              <a:gdLst/>
              <a:ahLst/>
              <a:cxnLst/>
              <a:rect l="l" t="t" r="r" b="b"/>
              <a:pathLst>
                <a:path w="2785745" h="1480185">
                  <a:moveTo>
                    <a:pt x="0" y="0"/>
                  </a:moveTo>
                  <a:lnTo>
                    <a:pt x="2785479" y="0"/>
                  </a:lnTo>
                  <a:lnTo>
                    <a:pt x="2785479" y="1479585"/>
                  </a:lnTo>
                  <a:lnTo>
                    <a:pt x="0" y="1479585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81357" y="2458719"/>
            <a:ext cx="4133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Program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39759" y="2862212"/>
            <a:ext cx="4108450" cy="869315"/>
            <a:chOff x="1239759" y="2862212"/>
            <a:chExt cx="4108450" cy="869315"/>
          </a:xfrm>
        </p:grpSpPr>
        <p:sp>
          <p:nvSpPr>
            <p:cNvPr id="18" name="object 18"/>
            <p:cNvSpPr/>
            <p:nvPr/>
          </p:nvSpPr>
          <p:spPr>
            <a:xfrm>
              <a:off x="1239748" y="2941776"/>
              <a:ext cx="2187575" cy="704850"/>
            </a:xfrm>
            <a:custGeom>
              <a:avLst/>
              <a:gdLst/>
              <a:ahLst/>
              <a:cxnLst/>
              <a:rect l="l" t="t" r="r" b="b"/>
              <a:pathLst>
                <a:path w="2187575" h="704850">
                  <a:moveTo>
                    <a:pt x="884580" y="4140"/>
                  </a:moveTo>
                  <a:lnTo>
                    <a:pt x="0" y="4140"/>
                  </a:lnTo>
                  <a:lnTo>
                    <a:pt x="0" y="704850"/>
                  </a:lnTo>
                  <a:lnTo>
                    <a:pt x="884580" y="704850"/>
                  </a:lnTo>
                  <a:lnTo>
                    <a:pt x="884580" y="4140"/>
                  </a:lnTo>
                  <a:close/>
                </a:path>
                <a:path w="2187575" h="704850">
                  <a:moveTo>
                    <a:pt x="2187244" y="0"/>
                  </a:moveTo>
                  <a:lnTo>
                    <a:pt x="1302664" y="0"/>
                  </a:lnTo>
                  <a:lnTo>
                    <a:pt x="1302664" y="700709"/>
                  </a:lnTo>
                  <a:lnTo>
                    <a:pt x="2187244" y="700709"/>
                  </a:lnTo>
                  <a:lnTo>
                    <a:pt x="2187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42414" y="2941768"/>
              <a:ext cx="885825" cy="701675"/>
            </a:xfrm>
            <a:custGeom>
              <a:avLst/>
              <a:gdLst/>
              <a:ahLst/>
              <a:cxnLst/>
              <a:rect l="l" t="t" r="r" b="b"/>
              <a:pathLst>
                <a:path w="885825" h="701675">
                  <a:moveTo>
                    <a:pt x="0" y="0"/>
                  </a:moveTo>
                  <a:lnTo>
                    <a:pt x="885255" y="0"/>
                  </a:lnTo>
                  <a:lnTo>
                    <a:pt x="885255" y="701241"/>
                  </a:lnTo>
                  <a:lnTo>
                    <a:pt x="0" y="70124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34865" y="2868880"/>
              <a:ext cx="1406525" cy="855980"/>
            </a:xfrm>
            <a:custGeom>
              <a:avLst/>
              <a:gdLst/>
              <a:ahLst/>
              <a:cxnLst/>
              <a:rect l="l" t="t" r="r" b="b"/>
              <a:pathLst>
                <a:path w="1406525" h="855979">
                  <a:moveTo>
                    <a:pt x="0" y="0"/>
                  </a:moveTo>
                  <a:lnTo>
                    <a:pt x="1406106" y="0"/>
                  </a:lnTo>
                  <a:lnTo>
                    <a:pt x="1406106" y="855413"/>
                  </a:lnTo>
                  <a:lnTo>
                    <a:pt x="0" y="855413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95258" y="3080917"/>
              <a:ext cx="623570" cy="562610"/>
            </a:xfrm>
            <a:custGeom>
              <a:avLst/>
              <a:gdLst/>
              <a:ahLst/>
              <a:cxnLst/>
              <a:rect l="l" t="t" r="r" b="b"/>
              <a:pathLst>
                <a:path w="623570" h="562610">
                  <a:moveTo>
                    <a:pt x="0" y="0"/>
                  </a:moveTo>
                  <a:lnTo>
                    <a:pt x="623061" y="0"/>
                  </a:lnTo>
                  <a:lnTo>
                    <a:pt x="623061" y="561987"/>
                  </a:lnTo>
                  <a:lnTo>
                    <a:pt x="0" y="56198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BB0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47406" y="2806190"/>
            <a:ext cx="925194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67310">
              <a:lnSpc>
                <a:spcPct val="1533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AE</a:t>
            </a:r>
            <a:r>
              <a:rPr sz="900" spc="5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25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40" dirty="0">
                <a:latin typeface="Tahoma"/>
                <a:cs typeface="Tahoma"/>
              </a:rPr>
              <a:t>ent  </a:t>
            </a:r>
            <a:r>
              <a:rPr sz="900" spc="-30" dirty="0">
                <a:latin typeface="Tahoma"/>
                <a:cs typeface="Tahoma"/>
              </a:rPr>
              <a:t>Author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18198" y="3077561"/>
            <a:ext cx="1256665" cy="575945"/>
            <a:chOff x="4018198" y="3077561"/>
            <a:chExt cx="1256665" cy="575945"/>
          </a:xfrm>
        </p:grpSpPr>
        <p:sp>
          <p:nvSpPr>
            <p:cNvPr id="24" name="object 24"/>
            <p:cNvSpPr/>
            <p:nvPr/>
          </p:nvSpPr>
          <p:spPr>
            <a:xfrm>
              <a:off x="4644539" y="3084229"/>
              <a:ext cx="623570" cy="386715"/>
            </a:xfrm>
            <a:custGeom>
              <a:avLst/>
              <a:gdLst/>
              <a:ahLst/>
              <a:cxnLst/>
              <a:rect l="l" t="t" r="r" b="b"/>
              <a:pathLst>
                <a:path w="623570" h="386714">
                  <a:moveTo>
                    <a:pt x="0" y="0"/>
                  </a:moveTo>
                  <a:lnTo>
                    <a:pt x="623061" y="0"/>
                  </a:lnTo>
                  <a:lnTo>
                    <a:pt x="623061" y="386262"/>
                  </a:lnTo>
                  <a:lnTo>
                    <a:pt x="0" y="38626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FBB0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44539" y="3509954"/>
              <a:ext cx="623570" cy="137160"/>
            </a:xfrm>
            <a:custGeom>
              <a:avLst/>
              <a:gdLst/>
              <a:ahLst/>
              <a:cxnLst/>
              <a:rect l="l" t="t" r="r" b="b"/>
              <a:pathLst>
                <a:path w="623570" h="137160">
                  <a:moveTo>
                    <a:pt x="0" y="0"/>
                  </a:moveTo>
                  <a:lnTo>
                    <a:pt x="623062" y="0"/>
                  </a:lnTo>
                  <a:lnTo>
                    <a:pt x="623062" y="136764"/>
                  </a:lnTo>
                  <a:lnTo>
                    <a:pt x="0" y="13676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24866" y="3392134"/>
              <a:ext cx="563880" cy="156845"/>
            </a:xfrm>
            <a:custGeom>
              <a:avLst/>
              <a:gdLst/>
              <a:ahLst/>
              <a:cxnLst/>
              <a:rect l="l" t="t" r="r" b="b"/>
              <a:pathLst>
                <a:path w="563879" h="156845">
                  <a:moveTo>
                    <a:pt x="0" y="0"/>
                  </a:moveTo>
                  <a:lnTo>
                    <a:pt x="563799" y="0"/>
                  </a:lnTo>
                  <a:lnTo>
                    <a:pt x="563799" y="156245"/>
                  </a:lnTo>
                  <a:lnTo>
                    <a:pt x="0" y="156245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57327" y="3388359"/>
            <a:ext cx="311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90" dirty="0">
                <a:latin typeface="Tahoma"/>
                <a:cs typeface="Tahoma"/>
              </a:rPr>
              <a:t>&lt;a</a:t>
            </a:r>
            <a:r>
              <a:rPr sz="900" spc="-75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170" dirty="0">
                <a:latin typeface="Tahoma"/>
                <a:cs typeface="Tahoma"/>
              </a:rPr>
              <a:t>&gt;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74148" y="3274522"/>
            <a:ext cx="563880" cy="156845"/>
          </a:xfrm>
          <a:custGeom>
            <a:avLst/>
            <a:gdLst/>
            <a:ahLst/>
            <a:cxnLst/>
            <a:rect l="l" t="t" r="r" b="b"/>
            <a:pathLst>
              <a:path w="563879" h="156845">
                <a:moveTo>
                  <a:pt x="0" y="0"/>
                </a:moveTo>
                <a:lnTo>
                  <a:pt x="563799" y="0"/>
                </a:lnTo>
                <a:lnTo>
                  <a:pt x="563799" y="156245"/>
                </a:lnTo>
                <a:lnTo>
                  <a:pt x="0" y="156245"/>
                </a:lnTo>
                <a:lnTo>
                  <a:pt x="0" y="0"/>
                </a:lnTo>
                <a:close/>
              </a:path>
            </a:pathLst>
          </a:custGeom>
          <a:ln w="12709">
            <a:solidFill>
              <a:srgbClr val="00A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10963" y="3056128"/>
            <a:ext cx="502284" cy="6045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409"/>
              </a:spcBef>
            </a:pPr>
            <a:r>
              <a:rPr sz="900" spc="-25" dirty="0">
                <a:latin typeface="Tahoma"/>
                <a:cs typeface="Tahoma"/>
              </a:rPr>
              <a:t>Publish</a:t>
            </a:r>
            <a:endParaRPr sz="900">
              <a:latin typeface="Tahoma"/>
              <a:cs typeface="Tahoma"/>
            </a:endParaRPr>
          </a:p>
          <a:p>
            <a:pPr marR="3810" algn="ctr">
              <a:lnSpc>
                <a:spcPct val="100000"/>
              </a:lnSpc>
              <a:spcBef>
                <a:spcPts val="310"/>
              </a:spcBef>
            </a:pPr>
            <a:r>
              <a:rPr sz="900" spc="-90" dirty="0">
                <a:latin typeface="Tahoma"/>
                <a:cs typeface="Tahoma"/>
              </a:rPr>
              <a:t>&lt;app&gt;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700"/>
              </a:spcBef>
            </a:pPr>
            <a:r>
              <a:rPr sz="900" spc="-35" dirty="0">
                <a:latin typeface="Tahoma"/>
                <a:cs typeface="Tahoma"/>
              </a:rPr>
              <a:t>Disp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ch</a:t>
            </a:r>
            <a:r>
              <a:rPr sz="900" spc="-45" dirty="0"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84832" y="3074249"/>
            <a:ext cx="4453890" cy="420370"/>
            <a:chOff x="2084832" y="3074249"/>
            <a:chExt cx="4453890" cy="42037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832" y="3241039"/>
              <a:ext cx="536448" cy="1554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124279" y="3273452"/>
              <a:ext cx="418465" cy="38100"/>
            </a:xfrm>
            <a:custGeom>
              <a:avLst/>
              <a:gdLst/>
              <a:ahLst/>
              <a:cxnLst/>
              <a:rect l="l" t="t" r="r" b="b"/>
              <a:pathLst>
                <a:path w="418464" h="38100">
                  <a:moveTo>
                    <a:pt x="405762" y="12636"/>
                  </a:moveTo>
                  <a:lnTo>
                    <a:pt x="386321" y="12636"/>
                  </a:lnTo>
                  <a:lnTo>
                    <a:pt x="386448" y="25336"/>
                  </a:lnTo>
                  <a:lnTo>
                    <a:pt x="380098" y="25399"/>
                  </a:lnTo>
                  <a:lnTo>
                    <a:pt x="380225" y="38100"/>
                  </a:lnTo>
                  <a:lnTo>
                    <a:pt x="418134" y="18669"/>
                  </a:lnTo>
                  <a:lnTo>
                    <a:pt x="405762" y="12636"/>
                  </a:lnTo>
                  <a:close/>
                </a:path>
                <a:path w="418464" h="38100">
                  <a:moveTo>
                    <a:pt x="379971" y="12699"/>
                  </a:moveTo>
                  <a:lnTo>
                    <a:pt x="0" y="16459"/>
                  </a:lnTo>
                  <a:lnTo>
                    <a:pt x="126" y="29159"/>
                  </a:lnTo>
                  <a:lnTo>
                    <a:pt x="380098" y="25399"/>
                  </a:lnTo>
                  <a:lnTo>
                    <a:pt x="379971" y="12699"/>
                  </a:lnTo>
                  <a:close/>
                </a:path>
                <a:path w="418464" h="38100">
                  <a:moveTo>
                    <a:pt x="386321" y="12636"/>
                  </a:moveTo>
                  <a:lnTo>
                    <a:pt x="379971" y="12699"/>
                  </a:lnTo>
                  <a:lnTo>
                    <a:pt x="380098" y="25399"/>
                  </a:lnTo>
                  <a:lnTo>
                    <a:pt x="386448" y="25336"/>
                  </a:lnTo>
                  <a:lnTo>
                    <a:pt x="386321" y="12636"/>
                  </a:lnTo>
                  <a:close/>
                </a:path>
                <a:path w="418464" h="38100">
                  <a:moveTo>
                    <a:pt x="379844" y="0"/>
                  </a:moveTo>
                  <a:lnTo>
                    <a:pt x="379971" y="12699"/>
                  </a:lnTo>
                  <a:lnTo>
                    <a:pt x="405762" y="12636"/>
                  </a:lnTo>
                  <a:lnTo>
                    <a:pt x="3798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328" y="3244087"/>
              <a:ext cx="627888" cy="1554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26947" y="3276908"/>
              <a:ext cx="508000" cy="38100"/>
            </a:xfrm>
            <a:custGeom>
              <a:avLst/>
              <a:gdLst/>
              <a:ahLst/>
              <a:cxnLst/>
              <a:rect l="l" t="t" r="r" b="b"/>
              <a:pathLst>
                <a:path w="508000" h="38100">
                  <a:moveTo>
                    <a:pt x="469764" y="25398"/>
                  </a:moveTo>
                  <a:lnTo>
                    <a:pt x="469658" y="38099"/>
                  </a:lnTo>
                  <a:lnTo>
                    <a:pt x="495479" y="25450"/>
                  </a:lnTo>
                  <a:lnTo>
                    <a:pt x="476122" y="25450"/>
                  </a:lnTo>
                  <a:lnTo>
                    <a:pt x="469764" y="25398"/>
                  </a:lnTo>
                  <a:close/>
                </a:path>
                <a:path w="508000" h="38100">
                  <a:moveTo>
                    <a:pt x="469870" y="12698"/>
                  </a:moveTo>
                  <a:lnTo>
                    <a:pt x="469764" y="25398"/>
                  </a:lnTo>
                  <a:lnTo>
                    <a:pt x="476122" y="25450"/>
                  </a:lnTo>
                  <a:lnTo>
                    <a:pt x="476224" y="12750"/>
                  </a:lnTo>
                  <a:lnTo>
                    <a:pt x="469870" y="12698"/>
                  </a:lnTo>
                  <a:close/>
                </a:path>
                <a:path w="508000" h="38100">
                  <a:moveTo>
                    <a:pt x="469976" y="0"/>
                  </a:moveTo>
                  <a:lnTo>
                    <a:pt x="469870" y="12698"/>
                  </a:lnTo>
                  <a:lnTo>
                    <a:pt x="476224" y="12750"/>
                  </a:lnTo>
                  <a:lnTo>
                    <a:pt x="476122" y="25450"/>
                  </a:lnTo>
                  <a:lnTo>
                    <a:pt x="495479" y="25450"/>
                  </a:lnTo>
                  <a:lnTo>
                    <a:pt x="507923" y="19354"/>
                  </a:lnTo>
                  <a:lnTo>
                    <a:pt x="469976" y="0"/>
                  </a:lnTo>
                  <a:close/>
                </a:path>
                <a:path w="508000" h="38100">
                  <a:moveTo>
                    <a:pt x="101" y="8864"/>
                  </a:moveTo>
                  <a:lnTo>
                    <a:pt x="0" y="21564"/>
                  </a:lnTo>
                  <a:lnTo>
                    <a:pt x="469764" y="25398"/>
                  </a:lnTo>
                  <a:lnTo>
                    <a:pt x="469870" y="12698"/>
                  </a:lnTo>
                  <a:lnTo>
                    <a:pt x="101" y="8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1524" y="3080915"/>
              <a:ext cx="640080" cy="407034"/>
            </a:xfrm>
            <a:custGeom>
              <a:avLst/>
              <a:gdLst/>
              <a:ahLst/>
              <a:cxnLst/>
              <a:rect l="l" t="t" r="r" b="b"/>
              <a:pathLst>
                <a:path w="640079" h="407035">
                  <a:moveTo>
                    <a:pt x="571779" y="0"/>
                  </a:moveTo>
                  <a:lnTo>
                    <a:pt x="67741" y="0"/>
                  </a:lnTo>
                  <a:lnTo>
                    <a:pt x="41373" y="5323"/>
                  </a:lnTo>
                  <a:lnTo>
                    <a:pt x="19840" y="19840"/>
                  </a:lnTo>
                  <a:lnTo>
                    <a:pt x="5323" y="41373"/>
                  </a:lnTo>
                  <a:lnTo>
                    <a:pt x="0" y="67741"/>
                  </a:lnTo>
                  <a:lnTo>
                    <a:pt x="0" y="338696"/>
                  </a:lnTo>
                  <a:lnTo>
                    <a:pt x="5323" y="365065"/>
                  </a:lnTo>
                  <a:lnTo>
                    <a:pt x="19840" y="386597"/>
                  </a:lnTo>
                  <a:lnTo>
                    <a:pt x="41373" y="401114"/>
                  </a:lnTo>
                  <a:lnTo>
                    <a:pt x="67741" y="406438"/>
                  </a:lnTo>
                  <a:lnTo>
                    <a:pt x="571779" y="406438"/>
                  </a:lnTo>
                  <a:lnTo>
                    <a:pt x="598148" y="401114"/>
                  </a:lnTo>
                  <a:lnTo>
                    <a:pt x="619680" y="386597"/>
                  </a:lnTo>
                  <a:lnTo>
                    <a:pt x="634197" y="365065"/>
                  </a:lnTo>
                  <a:lnTo>
                    <a:pt x="639521" y="338696"/>
                  </a:lnTo>
                  <a:lnTo>
                    <a:pt x="639521" y="67741"/>
                  </a:lnTo>
                  <a:lnTo>
                    <a:pt x="634197" y="41373"/>
                  </a:lnTo>
                  <a:lnTo>
                    <a:pt x="619680" y="19840"/>
                  </a:lnTo>
                  <a:lnTo>
                    <a:pt x="598148" y="5323"/>
                  </a:lnTo>
                  <a:lnTo>
                    <a:pt x="571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91524" y="3080917"/>
              <a:ext cx="640080" cy="407034"/>
            </a:xfrm>
            <a:custGeom>
              <a:avLst/>
              <a:gdLst/>
              <a:ahLst/>
              <a:cxnLst/>
              <a:rect l="l" t="t" r="r" b="b"/>
              <a:pathLst>
                <a:path w="640079" h="407035">
                  <a:moveTo>
                    <a:pt x="0" y="67792"/>
                  </a:moveTo>
                  <a:lnTo>
                    <a:pt x="5327" y="41404"/>
                  </a:lnTo>
                  <a:lnTo>
                    <a:pt x="19856" y="19856"/>
                  </a:lnTo>
                  <a:lnTo>
                    <a:pt x="41404" y="5327"/>
                  </a:lnTo>
                  <a:lnTo>
                    <a:pt x="67792" y="0"/>
                  </a:lnTo>
                  <a:lnTo>
                    <a:pt x="572219" y="0"/>
                  </a:lnTo>
                  <a:lnTo>
                    <a:pt x="598607" y="5327"/>
                  </a:lnTo>
                  <a:lnTo>
                    <a:pt x="620155" y="19856"/>
                  </a:lnTo>
                  <a:lnTo>
                    <a:pt x="634684" y="41404"/>
                  </a:lnTo>
                  <a:lnTo>
                    <a:pt x="640012" y="67792"/>
                  </a:lnTo>
                  <a:lnTo>
                    <a:pt x="640012" y="338953"/>
                  </a:lnTo>
                  <a:lnTo>
                    <a:pt x="634684" y="365341"/>
                  </a:lnTo>
                  <a:lnTo>
                    <a:pt x="620155" y="386890"/>
                  </a:lnTo>
                  <a:lnTo>
                    <a:pt x="598607" y="401418"/>
                  </a:lnTo>
                  <a:lnTo>
                    <a:pt x="572219" y="406746"/>
                  </a:lnTo>
                  <a:lnTo>
                    <a:pt x="67792" y="406746"/>
                  </a:lnTo>
                  <a:lnTo>
                    <a:pt x="41404" y="401418"/>
                  </a:lnTo>
                  <a:lnTo>
                    <a:pt x="19856" y="386890"/>
                  </a:lnTo>
                  <a:lnTo>
                    <a:pt x="5327" y="365341"/>
                  </a:lnTo>
                  <a:lnTo>
                    <a:pt x="0" y="338953"/>
                  </a:lnTo>
                  <a:lnTo>
                    <a:pt x="0" y="67792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24705" y="3135376"/>
            <a:ext cx="386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065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via 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br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54657" y="3265083"/>
            <a:ext cx="337185" cy="38100"/>
          </a:xfrm>
          <a:custGeom>
            <a:avLst/>
            <a:gdLst/>
            <a:ahLst/>
            <a:cxnLst/>
            <a:rect l="l" t="t" r="r" b="b"/>
            <a:pathLst>
              <a:path w="337185" h="38100">
                <a:moveTo>
                  <a:pt x="38099" y="0"/>
                </a:moveTo>
                <a:lnTo>
                  <a:pt x="0" y="19050"/>
                </a:lnTo>
                <a:lnTo>
                  <a:pt x="38099" y="38100"/>
                </a:lnTo>
                <a:lnTo>
                  <a:pt x="38099" y="21551"/>
                </a:lnTo>
                <a:lnTo>
                  <a:pt x="31749" y="21551"/>
                </a:lnTo>
                <a:lnTo>
                  <a:pt x="31749" y="16548"/>
                </a:lnTo>
                <a:lnTo>
                  <a:pt x="38099" y="16548"/>
                </a:lnTo>
                <a:lnTo>
                  <a:pt x="38099" y="0"/>
                </a:lnTo>
                <a:close/>
              </a:path>
              <a:path w="337185" h="38100">
                <a:moveTo>
                  <a:pt x="38099" y="16548"/>
                </a:moveTo>
                <a:lnTo>
                  <a:pt x="31749" y="16548"/>
                </a:lnTo>
                <a:lnTo>
                  <a:pt x="31749" y="21551"/>
                </a:lnTo>
                <a:lnTo>
                  <a:pt x="38099" y="21551"/>
                </a:lnTo>
                <a:lnTo>
                  <a:pt x="38099" y="16548"/>
                </a:lnTo>
                <a:close/>
              </a:path>
              <a:path w="337185" h="38100">
                <a:moveTo>
                  <a:pt x="336867" y="16548"/>
                </a:moveTo>
                <a:lnTo>
                  <a:pt x="38099" y="16548"/>
                </a:lnTo>
                <a:lnTo>
                  <a:pt x="38099" y="21551"/>
                </a:lnTo>
                <a:lnTo>
                  <a:pt x="336867" y="21551"/>
                </a:lnTo>
                <a:lnTo>
                  <a:pt x="336867" y="16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400296" y="3055535"/>
            <a:ext cx="154940" cy="457834"/>
          </a:xfrm>
          <a:prstGeom prst="rect">
            <a:avLst/>
          </a:prstGeom>
          <a:solidFill>
            <a:srgbClr val="FFFFFF"/>
          </a:solidFill>
          <a:ln w="12709">
            <a:solidFill>
              <a:srgbClr val="000000"/>
            </a:solidFill>
          </a:ln>
        </p:spPr>
        <p:txBody>
          <a:bodyPr vert="vert270" wrap="square" lIns="0" tIns="8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900" spc="-25" dirty="0">
                <a:latin typeface="Tahoma"/>
                <a:cs typeface="Tahoma"/>
              </a:rPr>
              <a:t>LB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9760" y="2945908"/>
            <a:ext cx="885825" cy="701675"/>
          </a:xfrm>
          <a:prstGeom prst="rect">
            <a:avLst/>
          </a:prstGeom>
          <a:ln w="12709">
            <a:solidFill>
              <a:srgbClr val="00A4E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63500" marR="56515" algn="ctr">
              <a:lnSpc>
                <a:spcPct val="100000"/>
              </a:lnSpc>
            </a:pP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/</a:t>
            </a: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on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ent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in  Ma</a:t>
            </a:r>
            <a:r>
              <a:rPr sz="900" spc="-10" dirty="0">
                <a:latin typeface="Tahoma"/>
                <a:cs typeface="Tahoma"/>
              </a:rPr>
              <a:t>v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55" dirty="0">
                <a:latin typeface="Tahoma"/>
                <a:cs typeface="Tahoma"/>
              </a:rPr>
              <a:t>j</a:t>
            </a:r>
            <a:r>
              <a:rPr sz="900" spc="-45" dirty="0">
                <a:latin typeface="Tahoma"/>
                <a:cs typeface="Tahoma"/>
              </a:rPr>
              <a:t>ec</a:t>
            </a:r>
            <a:r>
              <a:rPr sz="900" spc="-40" dirty="0"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900" spc="-25" dirty="0">
                <a:latin typeface="Tahoma"/>
                <a:cs typeface="Tahoma"/>
              </a:rPr>
              <a:t>Git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30693" y="3211576"/>
            <a:ext cx="72072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45" dirty="0">
                <a:latin typeface="Tahoma"/>
                <a:cs typeface="Tahoma"/>
              </a:rPr>
              <a:t>M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ahoma"/>
              <a:cs typeface="Tahoma"/>
            </a:endParaRPr>
          </a:p>
          <a:p>
            <a:pPr marR="52069" algn="ctr">
              <a:lnSpc>
                <a:spcPct val="100000"/>
              </a:lnSpc>
            </a:pPr>
            <a:r>
              <a:rPr sz="900" spc="-25" dirty="0">
                <a:latin typeface="Tahoma"/>
                <a:cs typeface="Tahoma"/>
              </a:rPr>
              <a:t>Git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80348" y="1980430"/>
            <a:ext cx="889000" cy="550545"/>
            <a:chOff x="1680348" y="1980430"/>
            <a:chExt cx="889000" cy="550545"/>
          </a:xfrm>
        </p:grpSpPr>
        <p:sp>
          <p:nvSpPr>
            <p:cNvPr id="43" name="object 43"/>
            <p:cNvSpPr/>
            <p:nvPr/>
          </p:nvSpPr>
          <p:spPr>
            <a:xfrm>
              <a:off x="1687015" y="1987097"/>
              <a:ext cx="875030" cy="537210"/>
            </a:xfrm>
            <a:custGeom>
              <a:avLst/>
              <a:gdLst/>
              <a:ahLst/>
              <a:cxnLst/>
              <a:rect l="l" t="t" r="r" b="b"/>
              <a:pathLst>
                <a:path w="875030" h="537210">
                  <a:moveTo>
                    <a:pt x="874649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510209" y="326961"/>
                  </a:lnTo>
                  <a:lnTo>
                    <a:pt x="816800" y="536600"/>
                  </a:lnTo>
                  <a:lnTo>
                    <a:pt x="728878" y="326961"/>
                  </a:lnTo>
                  <a:lnTo>
                    <a:pt x="874649" y="326961"/>
                  </a:lnTo>
                  <a:lnTo>
                    <a:pt x="874649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87015" y="1987097"/>
              <a:ext cx="875665" cy="537210"/>
            </a:xfrm>
            <a:custGeom>
              <a:avLst/>
              <a:gdLst/>
              <a:ahLst/>
              <a:cxnLst/>
              <a:rect l="l" t="t" r="r" b="b"/>
              <a:pathLst>
                <a:path w="875664" h="537210">
                  <a:moveTo>
                    <a:pt x="0" y="0"/>
                  </a:moveTo>
                  <a:lnTo>
                    <a:pt x="510603" y="0"/>
                  </a:lnTo>
                  <a:lnTo>
                    <a:pt x="729433" y="0"/>
                  </a:lnTo>
                  <a:lnTo>
                    <a:pt x="875320" y="0"/>
                  </a:lnTo>
                  <a:lnTo>
                    <a:pt x="875320" y="190868"/>
                  </a:lnTo>
                  <a:lnTo>
                    <a:pt x="875320" y="272670"/>
                  </a:lnTo>
                  <a:lnTo>
                    <a:pt x="875320" y="327204"/>
                  </a:lnTo>
                  <a:lnTo>
                    <a:pt x="729433" y="327204"/>
                  </a:lnTo>
                  <a:lnTo>
                    <a:pt x="817427" y="537010"/>
                  </a:lnTo>
                  <a:lnTo>
                    <a:pt x="510603" y="327204"/>
                  </a:lnTo>
                  <a:lnTo>
                    <a:pt x="0" y="327204"/>
                  </a:lnTo>
                  <a:lnTo>
                    <a:pt x="0" y="272670"/>
                  </a:lnTo>
                  <a:lnTo>
                    <a:pt x="0" y="190868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931417" y="2001519"/>
            <a:ext cx="39941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5080">
              <a:lnSpc>
                <a:spcPct val="102299"/>
              </a:lnSpc>
              <a:spcBef>
                <a:spcPts val="7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Dev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49" name="object 4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844112" y="8727947"/>
            <a:ext cx="958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117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6999" y="5407261"/>
            <a:ext cx="5621655" cy="15944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900" spc="-105" dirty="0"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  <a:spcBef>
                <a:spcPts val="484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General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Process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AMS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endParaRPr sz="1400">
              <a:latin typeface="Tahoma"/>
              <a:cs typeface="Tahoma"/>
            </a:endParaRPr>
          </a:p>
          <a:p>
            <a:pPr marL="206375" marR="3206115">
              <a:lnSpc>
                <a:spcPct val="160000"/>
              </a:lnSpc>
              <a:spcBef>
                <a:spcPts val="370"/>
              </a:spcBef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0" dirty="0">
                <a:latin typeface="Tahoma"/>
                <a:cs typeface="Tahoma"/>
              </a:rPr>
              <a:t>o  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  <a:spcBef>
                <a:spcPts val="770"/>
              </a:spcBef>
            </a:pPr>
            <a:r>
              <a:rPr sz="1100" spc="-60" dirty="0">
                <a:latin typeface="Tahoma"/>
                <a:cs typeface="Tahoma"/>
              </a:rPr>
              <a:t>Branches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pushed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CM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endParaRPr sz="1100">
              <a:latin typeface="Tahoma"/>
              <a:cs typeface="Tahoma"/>
            </a:endParaRPr>
          </a:p>
          <a:p>
            <a:pPr marL="206375">
              <a:lnSpc>
                <a:spcPct val="100000"/>
              </a:lnSpc>
              <a:spcBef>
                <a:spcPts val="790"/>
              </a:spcBef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non-production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09471" y="7308088"/>
            <a:ext cx="5389245" cy="1292860"/>
            <a:chOff x="1109471" y="7308088"/>
            <a:chExt cx="5389245" cy="1292860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471" y="7308088"/>
              <a:ext cx="5388864" cy="129235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823938" y="7602982"/>
              <a:ext cx="710565" cy="213995"/>
            </a:xfrm>
            <a:custGeom>
              <a:avLst/>
              <a:gdLst/>
              <a:ahLst/>
              <a:cxnLst/>
              <a:rect l="l" t="t" r="r" b="b"/>
              <a:pathLst>
                <a:path w="710564" h="213995">
                  <a:moveTo>
                    <a:pt x="709942" y="0"/>
                  </a:moveTo>
                  <a:lnTo>
                    <a:pt x="0" y="0"/>
                  </a:lnTo>
                  <a:lnTo>
                    <a:pt x="0" y="213385"/>
                  </a:lnTo>
                  <a:lnTo>
                    <a:pt x="709942" y="213385"/>
                  </a:lnTo>
                  <a:lnTo>
                    <a:pt x="7099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856958" y="7603819"/>
            <a:ext cx="75438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b="1" i="1" spc="-5" dirty="0">
                <a:latin typeface="Trebuchet MS"/>
                <a:cs typeface="Trebuchet MS"/>
              </a:rPr>
              <a:t>IM</a:t>
            </a:r>
            <a:r>
              <a:rPr sz="1250" b="1" i="1" spc="-35" dirty="0">
                <a:latin typeface="Trebuchet MS"/>
                <a:cs typeface="Trebuchet MS"/>
              </a:rPr>
              <a:t>S</a:t>
            </a:r>
            <a:r>
              <a:rPr sz="1250" b="1" i="1" spc="-105" dirty="0">
                <a:latin typeface="Trebuchet MS"/>
                <a:cs typeface="Trebuchet MS"/>
              </a:rPr>
              <a:t> </a:t>
            </a:r>
            <a:r>
              <a:rPr sz="1250" b="1" i="1" spc="-210" dirty="0">
                <a:latin typeface="Trebuchet MS"/>
                <a:cs typeface="Trebuchet MS"/>
              </a:rPr>
              <a:t>T</a:t>
            </a:r>
            <a:r>
              <a:rPr sz="1250" b="1" i="1" spc="-95" dirty="0">
                <a:latin typeface="Trebuchet MS"/>
                <a:cs typeface="Trebuchet MS"/>
              </a:rPr>
              <a:t>en</a:t>
            </a:r>
            <a:r>
              <a:rPr sz="1250" b="1" i="1" spc="-105" dirty="0">
                <a:latin typeface="Trebuchet MS"/>
                <a:cs typeface="Trebuchet MS"/>
              </a:rPr>
              <a:t>a</a:t>
            </a:r>
            <a:r>
              <a:rPr sz="1250" b="1" i="1" spc="-110" dirty="0">
                <a:latin typeface="Trebuchet MS"/>
                <a:cs typeface="Trebuchet MS"/>
              </a:rPr>
              <a:t>nt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267964" y="7203599"/>
            <a:ext cx="889000" cy="476884"/>
            <a:chOff x="1267964" y="7203599"/>
            <a:chExt cx="889000" cy="476884"/>
          </a:xfrm>
        </p:grpSpPr>
        <p:sp>
          <p:nvSpPr>
            <p:cNvPr id="60" name="object 60"/>
            <p:cNvSpPr/>
            <p:nvPr/>
          </p:nvSpPr>
          <p:spPr>
            <a:xfrm>
              <a:off x="1274631" y="7210267"/>
              <a:ext cx="875030" cy="462915"/>
            </a:xfrm>
            <a:custGeom>
              <a:avLst/>
              <a:gdLst/>
              <a:ahLst/>
              <a:cxnLst/>
              <a:rect l="l" t="t" r="r" b="b"/>
              <a:pathLst>
                <a:path w="875030" h="462915">
                  <a:moveTo>
                    <a:pt x="874649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510209" y="326961"/>
                  </a:lnTo>
                  <a:lnTo>
                    <a:pt x="722668" y="462648"/>
                  </a:lnTo>
                  <a:lnTo>
                    <a:pt x="728878" y="326961"/>
                  </a:lnTo>
                  <a:lnTo>
                    <a:pt x="874649" y="326961"/>
                  </a:lnTo>
                  <a:lnTo>
                    <a:pt x="874649" y="0"/>
                  </a:lnTo>
                  <a:close/>
                </a:path>
              </a:pathLst>
            </a:custGeom>
            <a:solidFill>
              <a:srgbClr val="007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74631" y="7210267"/>
              <a:ext cx="875665" cy="463550"/>
            </a:xfrm>
            <a:custGeom>
              <a:avLst/>
              <a:gdLst/>
              <a:ahLst/>
              <a:cxnLst/>
              <a:rect l="l" t="t" r="r" b="b"/>
              <a:pathLst>
                <a:path w="875664" h="463550">
                  <a:moveTo>
                    <a:pt x="0" y="0"/>
                  </a:moveTo>
                  <a:lnTo>
                    <a:pt x="510603" y="0"/>
                  </a:lnTo>
                  <a:lnTo>
                    <a:pt x="729433" y="0"/>
                  </a:lnTo>
                  <a:lnTo>
                    <a:pt x="875320" y="0"/>
                  </a:lnTo>
                  <a:lnTo>
                    <a:pt x="875320" y="190868"/>
                  </a:lnTo>
                  <a:lnTo>
                    <a:pt x="875320" y="272670"/>
                  </a:lnTo>
                  <a:lnTo>
                    <a:pt x="875320" y="327204"/>
                  </a:lnTo>
                  <a:lnTo>
                    <a:pt x="729433" y="327204"/>
                  </a:lnTo>
                  <a:lnTo>
                    <a:pt x="723216" y="462997"/>
                  </a:lnTo>
                  <a:lnTo>
                    <a:pt x="510603" y="327204"/>
                  </a:lnTo>
                  <a:lnTo>
                    <a:pt x="0" y="327204"/>
                  </a:lnTo>
                  <a:lnTo>
                    <a:pt x="0" y="272670"/>
                  </a:lnTo>
                  <a:lnTo>
                    <a:pt x="0" y="190868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451608" y="7223759"/>
            <a:ext cx="52070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7310" marR="5080" indent="-55244">
              <a:lnSpc>
                <a:spcPct val="102200"/>
              </a:lnSpc>
              <a:spcBef>
                <a:spcPts val="75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Dev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persona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118382" y="8009145"/>
            <a:ext cx="889000" cy="597535"/>
            <a:chOff x="3118382" y="8009145"/>
            <a:chExt cx="889000" cy="597535"/>
          </a:xfrm>
        </p:grpSpPr>
        <p:sp>
          <p:nvSpPr>
            <p:cNvPr id="64" name="object 64"/>
            <p:cNvSpPr/>
            <p:nvPr/>
          </p:nvSpPr>
          <p:spPr>
            <a:xfrm>
              <a:off x="3125049" y="8016011"/>
              <a:ext cx="875030" cy="584200"/>
            </a:xfrm>
            <a:custGeom>
              <a:avLst/>
              <a:gdLst/>
              <a:ahLst/>
              <a:cxnLst/>
              <a:rect l="l" t="t" r="r" b="b"/>
              <a:pathLst>
                <a:path w="875029" h="584200">
                  <a:moveTo>
                    <a:pt x="823531" y="0"/>
                  </a:moveTo>
                  <a:lnTo>
                    <a:pt x="510209" y="256768"/>
                  </a:lnTo>
                  <a:lnTo>
                    <a:pt x="0" y="256768"/>
                  </a:lnTo>
                  <a:lnTo>
                    <a:pt x="0" y="583730"/>
                  </a:lnTo>
                  <a:lnTo>
                    <a:pt x="874661" y="583730"/>
                  </a:lnTo>
                  <a:lnTo>
                    <a:pt x="874661" y="256768"/>
                  </a:lnTo>
                  <a:lnTo>
                    <a:pt x="728878" y="256768"/>
                  </a:lnTo>
                  <a:lnTo>
                    <a:pt x="823531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25049" y="8015812"/>
              <a:ext cx="875665" cy="584200"/>
            </a:xfrm>
            <a:custGeom>
              <a:avLst/>
              <a:gdLst/>
              <a:ahLst/>
              <a:cxnLst/>
              <a:rect l="l" t="t" r="r" b="b"/>
              <a:pathLst>
                <a:path w="875664" h="584200">
                  <a:moveTo>
                    <a:pt x="0" y="256967"/>
                  </a:moveTo>
                  <a:lnTo>
                    <a:pt x="510603" y="256967"/>
                  </a:lnTo>
                  <a:lnTo>
                    <a:pt x="824157" y="0"/>
                  </a:lnTo>
                  <a:lnTo>
                    <a:pt x="729433" y="256967"/>
                  </a:lnTo>
                  <a:lnTo>
                    <a:pt x="875320" y="256967"/>
                  </a:lnTo>
                  <a:lnTo>
                    <a:pt x="875320" y="311501"/>
                  </a:lnTo>
                  <a:lnTo>
                    <a:pt x="875320" y="393302"/>
                  </a:lnTo>
                  <a:lnTo>
                    <a:pt x="875320" y="584171"/>
                  </a:lnTo>
                  <a:lnTo>
                    <a:pt x="729433" y="584171"/>
                  </a:lnTo>
                  <a:lnTo>
                    <a:pt x="510603" y="584171"/>
                  </a:lnTo>
                  <a:lnTo>
                    <a:pt x="0" y="584171"/>
                  </a:lnTo>
                  <a:lnTo>
                    <a:pt x="0" y="393302"/>
                  </a:lnTo>
                  <a:lnTo>
                    <a:pt x="0" y="311501"/>
                  </a:lnTo>
                  <a:lnTo>
                    <a:pt x="0" y="25696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356752" y="8287511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Dev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3019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50" baseline="4629" dirty="0">
                <a:solidFill>
                  <a:srgbClr val="FFFFFF"/>
                </a:solidFill>
                <a:latin typeface="Tahoma"/>
                <a:cs typeface="Tahoma"/>
              </a:rPr>
              <a:t>118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1389" y="4435347"/>
            <a:ext cx="1016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118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412" y="1368043"/>
            <a:ext cx="1234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Non-Production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5540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7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64593" y="2013204"/>
            <a:ext cx="810260" cy="877569"/>
            <a:chOff x="1964593" y="2013204"/>
            <a:chExt cx="810260" cy="877569"/>
          </a:xfrm>
        </p:grpSpPr>
        <p:sp>
          <p:nvSpPr>
            <p:cNvPr id="13" name="object 13"/>
            <p:cNvSpPr/>
            <p:nvPr/>
          </p:nvSpPr>
          <p:spPr>
            <a:xfrm>
              <a:off x="1971260" y="2019871"/>
              <a:ext cx="796290" cy="863600"/>
            </a:xfrm>
            <a:custGeom>
              <a:avLst/>
              <a:gdLst/>
              <a:ahLst/>
              <a:cxnLst/>
              <a:rect l="l" t="t" r="r" b="b"/>
              <a:pathLst>
                <a:path w="796289" h="863600">
                  <a:moveTo>
                    <a:pt x="796251" y="0"/>
                  </a:moveTo>
                  <a:lnTo>
                    <a:pt x="0" y="0"/>
                  </a:lnTo>
                  <a:lnTo>
                    <a:pt x="0" y="863028"/>
                  </a:lnTo>
                  <a:lnTo>
                    <a:pt x="796251" y="863028"/>
                  </a:lnTo>
                  <a:lnTo>
                    <a:pt x="79625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1260" y="2019871"/>
              <a:ext cx="796925" cy="864235"/>
            </a:xfrm>
            <a:custGeom>
              <a:avLst/>
              <a:gdLst/>
              <a:ahLst/>
              <a:cxnLst/>
              <a:rect l="l" t="t" r="r" b="b"/>
              <a:pathLst>
                <a:path w="796925" h="864235">
                  <a:moveTo>
                    <a:pt x="0" y="0"/>
                  </a:moveTo>
                  <a:lnTo>
                    <a:pt x="796852" y="0"/>
                  </a:lnTo>
                  <a:lnTo>
                    <a:pt x="796852" y="863684"/>
                  </a:lnTo>
                  <a:lnTo>
                    <a:pt x="0" y="86368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36803" y="2571495"/>
            <a:ext cx="67818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1925" marR="5080" indent="-162560">
              <a:lnSpc>
                <a:spcPct val="102299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Git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(origin)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9096" y="2093036"/>
            <a:ext cx="570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28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2875" algn="l"/>
              </a:tabLst>
            </a:pPr>
            <a:r>
              <a:rPr sz="900" spc="-45" dirty="0">
                <a:latin typeface="Tahoma"/>
                <a:cs typeface="Tahoma"/>
              </a:rPr>
              <a:t>master</a:t>
            </a:r>
            <a:endParaRPr sz="900">
              <a:latin typeface="Tahoma"/>
              <a:cs typeface="Tahoma"/>
            </a:endParaRPr>
          </a:p>
          <a:p>
            <a:pPr marL="142875" indent="-142875">
              <a:lnSpc>
                <a:spcPct val="100000"/>
              </a:lnSpc>
              <a:buFont typeface="Arial MT"/>
              <a:buChar char="•"/>
              <a:tabLst>
                <a:tab pos="142875" algn="l"/>
              </a:tabLst>
            </a:pPr>
            <a:r>
              <a:rPr sz="900" spc="-45" dirty="0">
                <a:latin typeface="Tahoma"/>
                <a:cs typeface="Tahoma"/>
              </a:rPr>
              <a:t>develop*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78738" y="2042814"/>
            <a:ext cx="810260" cy="877569"/>
            <a:chOff x="3878738" y="2042814"/>
            <a:chExt cx="810260" cy="877569"/>
          </a:xfrm>
        </p:grpSpPr>
        <p:sp>
          <p:nvSpPr>
            <p:cNvPr id="18" name="object 18"/>
            <p:cNvSpPr/>
            <p:nvPr/>
          </p:nvSpPr>
          <p:spPr>
            <a:xfrm>
              <a:off x="3885406" y="2049481"/>
              <a:ext cx="796290" cy="863600"/>
            </a:xfrm>
            <a:custGeom>
              <a:avLst/>
              <a:gdLst/>
              <a:ahLst/>
              <a:cxnLst/>
              <a:rect l="l" t="t" r="r" b="b"/>
              <a:pathLst>
                <a:path w="796289" h="863600">
                  <a:moveTo>
                    <a:pt x="796251" y="0"/>
                  </a:moveTo>
                  <a:lnTo>
                    <a:pt x="0" y="0"/>
                  </a:lnTo>
                  <a:lnTo>
                    <a:pt x="0" y="863028"/>
                  </a:lnTo>
                  <a:lnTo>
                    <a:pt x="796251" y="863028"/>
                  </a:lnTo>
                  <a:lnTo>
                    <a:pt x="79625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5406" y="2049481"/>
              <a:ext cx="796925" cy="864235"/>
            </a:xfrm>
            <a:custGeom>
              <a:avLst/>
              <a:gdLst/>
              <a:ahLst/>
              <a:cxnLst/>
              <a:rect l="l" t="t" r="r" b="b"/>
              <a:pathLst>
                <a:path w="796925" h="864235">
                  <a:moveTo>
                    <a:pt x="0" y="0"/>
                  </a:moveTo>
                  <a:lnTo>
                    <a:pt x="796852" y="0"/>
                  </a:lnTo>
                  <a:lnTo>
                    <a:pt x="796852" y="863684"/>
                  </a:lnTo>
                  <a:lnTo>
                    <a:pt x="0" y="86368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72236" y="2111285"/>
            <a:ext cx="570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28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2875" algn="l"/>
              </a:tabLst>
            </a:pPr>
            <a:r>
              <a:rPr sz="900" spc="-45" dirty="0">
                <a:latin typeface="Tahoma"/>
                <a:cs typeface="Tahoma"/>
              </a:rPr>
              <a:t>master</a:t>
            </a:r>
            <a:endParaRPr sz="900">
              <a:latin typeface="Tahoma"/>
              <a:cs typeface="Tahoma"/>
            </a:endParaRPr>
          </a:p>
          <a:p>
            <a:pPr marL="142875" indent="-142875">
              <a:lnSpc>
                <a:spcPct val="100000"/>
              </a:lnSpc>
              <a:buFont typeface="Arial MT"/>
              <a:buChar char="•"/>
              <a:tabLst>
                <a:tab pos="142875" algn="l"/>
              </a:tabLst>
            </a:pPr>
            <a:r>
              <a:rPr sz="900" spc="-45" dirty="0">
                <a:latin typeface="Tahoma"/>
                <a:cs typeface="Tahoma"/>
              </a:rPr>
              <a:t>develop*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7418" y="3705428"/>
            <a:ext cx="2120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just">
              <a:lnSpc>
                <a:spcPct val="96700"/>
              </a:lnSpc>
              <a:spcBef>
                <a:spcPts val="135"/>
              </a:spcBef>
            </a:pP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wo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52344" y="2282852"/>
            <a:ext cx="2291080" cy="1211580"/>
            <a:chOff x="2752344" y="2282852"/>
            <a:chExt cx="2291080" cy="121158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2344" y="3033775"/>
              <a:ext cx="460248" cy="4602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65468" y="2289521"/>
              <a:ext cx="471170" cy="107950"/>
            </a:xfrm>
            <a:custGeom>
              <a:avLst/>
              <a:gdLst/>
              <a:ahLst/>
              <a:cxnLst/>
              <a:rect l="l" t="t" r="r" b="b"/>
              <a:pathLst>
                <a:path w="471170" h="107950">
                  <a:moveTo>
                    <a:pt x="416915" y="0"/>
                  </a:moveTo>
                  <a:lnTo>
                    <a:pt x="416915" y="26936"/>
                  </a:lnTo>
                  <a:lnTo>
                    <a:pt x="0" y="26936"/>
                  </a:lnTo>
                  <a:lnTo>
                    <a:pt x="0" y="80810"/>
                  </a:lnTo>
                  <a:lnTo>
                    <a:pt x="416915" y="80810"/>
                  </a:lnTo>
                  <a:lnTo>
                    <a:pt x="416915" y="107746"/>
                  </a:lnTo>
                  <a:lnTo>
                    <a:pt x="470789" y="53873"/>
                  </a:lnTo>
                  <a:lnTo>
                    <a:pt x="416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65468" y="2289520"/>
              <a:ext cx="471170" cy="107950"/>
            </a:xfrm>
            <a:custGeom>
              <a:avLst/>
              <a:gdLst/>
              <a:ahLst/>
              <a:cxnLst/>
              <a:rect l="l" t="t" r="r" b="b"/>
              <a:pathLst>
                <a:path w="471170" h="107950">
                  <a:moveTo>
                    <a:pt x="0" y="26957"/>
                  </a:moveTo>
                  <a:lnTo>
                    <a:pt x="417233" y="26957"/>
                  </a:lnTo>
                  <a:lnTo>
                    <a:pt x="417233" y="0"/>
                  </a:lnTo>
                  <a:lnTo>
                    <a:pt x="471147" y="53915"/>
                  </a:lnTo>
                  <a:lnTo>
                    <a:pt x="417233" y="107829"/>
                  </a:lnTo>
                  <a:lnTo>
                    <a:pt x="417233" y="80872"/>
                  </a:lnTo>
                  <a:lnTo>
                    <a:pt x="0" y="80872"/>
                  </a:lnTo>
                  <a:lnTo>
                    <a:pt x="0" y="26957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53307" y="2244148"/>
            <a:ext cx="1245235" cy="185420"/>
          </a:xfrm>
          <a:prstGeom prst="rect">
            <a:avLst/>
          </a:prstGeom>
          <a:solidFill>
            <a:srgbClr val="FFFFFF"/>
          </a:solidFill>
          <a:ln w="12709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80"/>
              </a:spcBef>
            </a:pPr>
            <a:r>
              <a:rPr sz="900" spc="-10" dirty="0">
                <a:latin typeface="Tahoma"/>
                <a:cs typeface="Tahoma"/>
              </a:rPr>
              <a:t>No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50" dirty="0">
                <a:latin typeface="Tahoma"/>
                <a:cs typeface="Tahoma"/>
              </a:rPr>
              <a:t>-</a:t>
            </a:r>
            <a:r>
              <a:rPr sz="900" spc="-35" dirty="0">
                <a:latin typeface="Tahoma"/>
                <a:cs typeface="Tahoma"/>
              </a:rPr>
              <a:t>pr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du</a:t>
            </a:r>
            <a:r>
              <a:rPr sz="900" spc="-45" dirty="0">
                <a:latin typeface="Tahoma"/>
                <a:cs typeface="Tahoma"/>
              </a:rPr>
              <a:t>ct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Pi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19834" y="2676372"/>
            <a:ext cx="1948180" cy="1016000"/>
            <a:chOff x="3919834" y="2676372"/>
            <a:chExt cx="1948180" cy="1016000"/>
          </a:xfrm>
        </p:grpSpPr>
        <p:sp>
          <p:nvSpPr>
            <p:cNvPr id="28" name="object 28"/>
            <p:cNvSpPr/>
            <p:nvPr/>
          </p:nvSpPr>
          <p:spPr>
            <a:xfrm>
              <a:off x="5487389" y="2676372"/>
              <a:ext cx="380365" cy="200660"/>
            </a:xfrm>
            <a:custGeom>
              <a:avLst/>
              <a:gdLst/>
              <a:ahLst/>
              <a:cxnLst/>
              <a:rect l="l" t="t" r="r" b="b"/>
              <a:pathLst>
                <a:path w="380364" h="200660">
                  <a:moveTo>
                    <a:pt x="380009" y="0"/>
                  </a:moveTo>
                  <a:lnTo>
                    <a:pt x="0" y="0"/>
                  </a:lnTo>
                  <a:lnTo>
                    <a:pt x="0" y="200050"/>
                  </a:lnTo>
                  <a:lnTo>
                    <a:pt x="380009" y="200050"/>
                  </a:lnTo>
                  <a:lnTo>
                    <a:pt x="38000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6913" y="2734538"/>
              <a:ext cx="253974" cy="993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26502" y="3084471"/>
              <a:ext cx="1432560" cy="600710"/>
            </a:xfrm>
            <a:custGeom>
              <a:avLst/>
              <a:gdLst/>
              <a:ahLst/>
              <a:cxnLst/>
              <a:rect l="l" t="t" r="r" b="b"/>
              <a:pathLst>
                <a:path w="1432560" h="600710">
                  <a:moveTo>
                    <a:pt x="1432560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1432560" y="600163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26502" y="3084471"/>
              <a:ext cx="1433830" cy="600710"/>
            </a:xfrm>
            <a:custGeom>
              <a:avLst/>
              <a:gdLst/>
              <a:ahLst/>
              <a:cxnLst/>
              <a:rect l="l" t="t" r="r" b="b"/>
              <a:pathLst>
                <a:path w="1433829" h="600710">
                  <a:moveTo>
                    <a:pt x="0" y="0"/>
                  </a:moveTo>
                  <a:lnTo>
                    <a:pt x="1433648" y="0"/>
                  </a:lnTo>
                  <a:lnTo>
                    <a:pt x="1433648" y="600621"/>
                  </a:lnTo>
                  <a:lnTo>
                    <a:pt x="0" y="60062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101395" y="2601976"/>
            <a:ext cx="957580" cy="6565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84835" indent="24130">
              <a:lnSpc>
                <a:spcPct val="102200"/>
              </a:lnSpc>
              <a:spcBef>
                <a:spcPts val="75"/>
              </a:spcBef>
            </a:pP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Git 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ahoma"/>
              <a:cs typeface="Tahoma"/>
            </a:endParaRPr>
          </a:p>
          <a:p>
            <a:pPr marL="137795">
              <a:lnSpc>
                <a:spcPct val="100000"/>
              </a:lnSpc>
            </a:pPr>
            <a:r>
              <a:rPr sz="900" spc="-45" dirty="0">
                <a:latin typeface="Tahoma"/>
                <a:cs typeface="Tahoma"/>
              </a:rPr>
              <a:t>De</a:t>
            </a:r>
            <a:r>
              <a:rPr sz="900" spc="-35" dirty="0">
                <a:latin typeface="Tahoma"/>
                <a:cs typeface="Tahoma"/>
              </a:rPr>
              <a:t>v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25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40" dirty="0">
                <a:latin typeface="Tahoma"/>
                <a:cs typeface="Tahoma"/>
              </a:rPr>
              <a:t>ent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14947" y="3366936"/>
            <a:ext cx="354965" cy="229235"/>
          </a:xfrm>
          <a:prstGeom prst="rect">
            <a:avLst/>
          </a:prstGeom>
          <a:solidFill>
            <a:srgbClr val="FFFFFF"/>
          </a:solidFill>
          <a:ln w="12709">
            <a:solidFill>
              <a:srgbClr val="C1D82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67310" marR="60325" indent="2540">
              <a:lnSpc>
                <a:spcPts val="700"/>
              </a:lnSpc>
              <a:spcBef>
                <a:spcPts val="225"/>
              </a:spcBef>
            </a:pPr>
            <a:r>
              <a:rPr sz="600" spc="-20" dirty="0">
                <a:latin typeface="Tahoma"/>
                <a:cs typeface="Tahoma"/>
              </a:rPr>
              <a:t>A</a:t>
            </a:r>
            <a:r>
              <a:rPr sz="600" spc="-15" dirty="0">
                <a:latin typeface="Tahoma"/>
                <a:cs typeface="Tahoma"/>
              </a:rPr>
              <a:t>u</a:t>
            </a:r>
            <a:r>
              <a:rPr sz="600" spc="-30" dirty="0">
                <a:latin typeface="Tahoma"/>
                <a:cs typeface="Tahoma"/>
              </a:rPr>
              <a:t>t</a:t>
            </a:r>
            <a:r>
              <a:rPr sz="600" spc="-20" dirty="0">
                <a:latin typeface="Tahoma"/>
                <a:cs typeface="Tahoma"/>
              </a:rPr>
              <a:t>h</a:t>
            </a:r>
            <a:r>
              <a:rPr sz="600" spc="-10" dirty="0">
                <a:latin typeface="Tahoma"/>
                <a:cs typeface="Tahoma"/>
              </a:rPr>
              <a:t>o</a:t>
            </a:r>
            <a:r>
              <a:rPr sz="600" spc="-25" dirty="0">
                <a:latin typeface="Tahoma"/>
                <a:cs typeface="Tahoma"/>
              </a:rPr>
              <a:t>r  </a:t>
            </a:r>
            <a:r>
              <a:rPr sz="600" spc="-40" dirty="0">
                <a:latin typeface="Tahoma"/>
                <a:cs typeface="Tahoma"/>
              </a:rPr>
              <a:t>S</a:t>
            </a:r>
            <a:r>
              <a:rPr sz="600" spc="-45" dirty="0">
                <a:latin typeface="Tahoma"/>
                <a:cs typeface="Tahoma"/>
              </a:rPr>
              <a:t>e</a:t>
            </a:r>
            <a:r>
              <a:rPr sz="600" spc="-30" dirty="0">
                <a:latin typeface="Tahoma"/>
                <a:cs typeface="Tahoma"/>
              </a:rPr>
              <a:t>r</a:t>
            </a:r>
            <a:r>
              <a:rPr sz="600" spc="-15" dirty="0">
                <a:latin typeface="Tahoma"/>
                <a:cs typeface="Tahoma"/>
              </a:rPr>
              <a:t>vi</a:t>
            </a:r>
            <a:r>
              <a:rPr sz="600" spc="-30" dirty="0">
                <a:latin typeface="Tahoma"/>
                <a:cs typeface="Tahoma"/>
              </a:rPr>
              <a:t>ce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49671" y="3364984"/>
            <a:ext cx="354965" cy="229235"/>
          </a:xfrm>
          <a:prstGeom prst="rect">
            <a:avLst/>
          </a:prstGeom>
          <a:solidFill>
            <a:srgbClr val="FFFFFF"/>
          </a:solidFill>
          <a:ln w="12709">
            <a:solidFill>
              <a:srgbClr val="C1D82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67310" marR="55880" indent="-4445">
              <a:lnSpc>
                <a:spcPts val="700"/>
              </a:lnSpc>
              <a:spcBef>
                <a:spcPts val="215"/>
              </a:spcBef>
            </a:pPr>
            <a:r>
              <a:rPr sz="600" spc="-15" dirty="0">
                <a:latin typeface="Tahoma"/>
                <a:cs typeface="Tahoma"/>
              </a:rPr>
              <a:t>Pu</a:t>
            </a:r>
            <a:r>
              <a:rPr sz="600" spc="-25" dirty="0">
                <a:latin typeface="Tahoma"/>
                <a:cs typeface="Tahoma"/>
              </a:rPr>
              <a:t>b</a:t>
            </a:r>
            <a:r>
              <a:rPr sz="600" dirty="0">
                <a:latin typeface="Tahoma"/>
                <a:cs typeface="Tahoma"/>
              </a:rPr>
              <a:t>l</a:t>
            </a:r>
            <a:r>
              <a:rPr sz="600" spc="-5" dirty="0">
                <a:latin typeface="Tahoma"/>
                <a:cs typeface="Tahoma"/>
              </a:rPr>
              <a:t>i</a:t>
            </a:r>
            <a:r>
              <a:rPr sz="600" spc="-50" dirty="0">
                <a:latin typeface="Tahoma"/>
                <a:cs typeface="Tahoma"/>
              </a:rPr>
              <a:t>s</a:t>
            </a:r>
            <a:r>
              <a:rPr sz="600" spc="-10" dirty="0">
                <a:latin typeface="Tahoma"/>
                <a:cs typeface="Tahoma"/>
              </a:rPr>
              <a:t>h  </a:t>
            </a:r>
            <a:r>
              <a:rPr sz="600" spc="-40" dirty="0">
                <a:latin typeface="Tahoma"/>
                <a:cs typeface="Tahoma"/>
              </a:rPr>
              <a:t>S</a:t>
            </a:r>
            <a:r>
              <a:rPr sz="600" spc="-45" dirty="0">
                <a:latin typeface="Tahoma"/>
                <a:cs typeface="Tahoma"/>
              </a:rPr>
              <a:t>e</a:t>
            </a:r>
            <a:r>
              <a:rPr sz="600" spc="-30" dirty="0">
                <a:latin typeface="Tahoma"/>
                <a:cs typeface="Tahoma"/>
              </a:rPr>
              <a:t>r</a:t>
            </a:r>
            <a:r>
              <a:rPr sz="600" spc="-15" dirty="0">
                <a:latin typeface="Tahoma"/>
                <a:cs typeface="Tahoma"/>
              </a:rPr>
              <a:t>vi</a:t>
            </a:r>
            <a:r>
              <a:rPr sz="600" spc="-30" dirty="0">
                <a:latin typeface="Tahoma"/>
                <a:cs typeface="Tahoma"/>
              </a:rPr>
              <a:t>ce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60093" y="3389350"/>
            <a:ext cx="443230" cy="180975"/>
          </a:xfrm>
          <a:prstGeom prst="rect">
            <a:avLst/>
          </a:prstGeom>
          <a:solidFill>
            <a:srgbClr val="FFFFFF"/>
          </a:solidFill>
          <a:ln w="12709">
            <a:solidFill>
              <a:srgbClr val="C1D82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345"/>
              </a:spcBef>
            </a:pPr>
            <a:r>
              <a:rPr sz="600" spc="-30" dirty="0">
                <a:latin typeface="Tahoma"/>
                <a:cs typeface="Tahoma"/>
              </a:rPr>
              <a:t>Dispatcher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14947" y="3797833"/>
            <a:ext cx="795020" cy="161290"/>
          </a:xfrm>
          <a:prstGeom prst="rect">
            <a:avLst/>
          </a:prstGeom>
          <a:solidFill>
            <a:srgbClr val="C1D82F"/>
          </a:solidFill>
          <a:ln w="12709">
            <a:solidFill>
              <a:srgbClr val="8D9E2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219"/>
              </a:spcBef>
            </a:pP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ob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Pi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172249" y="2480626"/>
            <a:ext cx="1473835" cy="1317625"/>
            <a:chOff x="4172249" y="2480626"/>
            <a:chExt cx="1473835" cy="1317625"/>
          </a:xfrm>
        </p:grpSpPr>
        <p:sp>
          <p:nvSpPr>
            <p:cNvPr id="38" name="object 38"/>
            <p:cNvSpPr/>
            <p:nvPr/>
          </p:nvSpPr>
          <p:spPr>
            <a:xfrm>
              <a:off x="4172242" y="3593985"/>
              <a:ext cx="473709" cy="204470"/>
            </a:xfrm>
            <a:custGeom>
              <a:avLst/>
              <a:gdLst/>
              <a:ahLst/>
              <a:cxnLst/>
              <a:rect l="l" t="t" r="r" b="b"/>
              <a:pathLst>
                <a:path w="473710" h="204470">
                  <a:moveTo>
                    <a:pt x="38100" y="165836"/>
                  </a:moveTo>
                  <a:lnTo>
                    <a:pt x="25400" y="165785"/>
                  </a:lnTo>
                  <a:lnTo>
                    <a:pt x="26111" y="1968"/>
                  </a:lnTo>
                  <a:lnTo>
                    <a:pt x="13411" y="1917"/>
                  </a:lnTo>
                  <a:lnTo>
                    <a:pt x="12700" y="165722"/>
                  </a:lnTo>
                  <a:lnTo>
                    <a:pt x="0" y="165671"/>
                  </a:lnTo>
                  <a:lnTo>
                    <a:pt x="18884" y="203860"/>
                  </a:lnTo>
                  <a:lnTo>
                    <a:pt x="34912" y="172135"/>
                  </a:lnTo>
                  <a:lnTo>
                    <a:pt x="38100" y="165836"/>
                  </a:lnTo>
                  <a:close/>
                </a:path>
                <a:path w="473710" h="204470">
                  <a:moveTo>
                    <a:pt x="473532" y="38100"/>
                  </a:moveTo>
                  <a:lnTo>
                    <a:pt x="470357" y="31750"/>
                  </a:lnTo>
                  <a:lnTo>
                    <a:pt x="454482" y="0"/>
                  </a:lnTo>
                  <a:lnTo>
                    <a:pt x="435432" y="38100"/>
                  </a:lnTo>
                  <a:lnTo>
                    <a:pt x="448132" y="38100"/>
                  </a:lnTo>
                  <a:lnTo>
                    <a:pt x="448132" y="201904"/>
                  </a:lnTo>
                  <a:lnTo>
                    <a:pt x="460832" y="201904"/>
                  </a:lnTo>
                  <a:lnTo>
                    <a:pt x="460832" y="38100"/>
                  </a:lnTo>
                  <a:lnTo>
                    <a:pt x="473532" y="3810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3418" y="2486926"/>
              <a:ext cx="536575" cy="550545"/>
            </a:xfrm>
            <a:custGeom>
              <a:avLst/>
              <a:gdLst/>
              <a:ahLst/>
              <a:cxnLst/>
              <a:rect l="l" t="t" r="r" b="b"/>
              <a:pathLst>
                <a:path w="536575" h="550544">
                  <a:moveTo>
                    <a:pt x="508381" y="0"/>
                  </a:moveTo>
                  <a:lnTo>
                    <a:pt x="13855" y="508952"/>
                  </a:lnTo>
                  <a:lnTo>
                    <a:pt x="0" y="495490"/>
                  </a:lnTo>
                  <a:lnTo>
                    <a:pt x="787" y="550100"/>
                  </a:lnTo>
                  <a:lnTo>
                    <a:pt x="55397" y="549325"/>
                  </a:lnTo>
                  <a:lnTo>
                    <a:pt x="41554" y="535863"/>
                  </a:lnTo>
                  <a:lnTo>
                    <a:pt x="536079" y="26911"/>
                  </a:lnTo>
                  <a:lnTo>
                    <a:pt x="508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04136" y="2486976"/>
              <a:ext cx="535940" cy="549910"/>
            </a:xfrm>
            <a:custGeom>
              <a:avLst/>
              <a:gdLst/>
              <a:ahLst/>
              <a:cxnLst/>
              <a:rect l="l" t="t" r="r" b="b"/>
              <a:pathLst>
                <a:path w="535939" h="549910">
                  <a:moveTo>
                    <a:pt x="535378" y="26880"/>
                  </a:moveTo>
                  <a:lnTo>
                    <a:pt x="41497" y="535181"/>
                  </a:lnTo>
                  <a:lnTo>
                    <a:pt x="55329" y="548621"/>
                  </a:lnTo>
                  <a:lnTo>
                    <a:pt x="785" y="549405"/>
                  </a:lnTo>
                  <a:lnTo>
                    <a:pt x="0" y="494861"/>
                  </a:lnTo>
                  <a:lnTo>
                    <a:pt x="13832" y="508301"/>
                  </a:lnTo>
                  <a:lnTo>
                    <a:pt x="507713" y="0"/>
                  </a:lnTo>
                  <a:lnTo>
                    <a:pt x="535378" y="26880"/>
                  </a:lnTo>
                  <a:close/>
                </a:path>
              </a:pathLst>
            </a:custGeom>
            <a:ln w="12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865027" y="3098800"/>
            <a:ext cx="866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Cod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ly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43" name="object 43"/>
            <p:cNvSpPr/>
            <p:nvPr/>
          </p:nvSpPr>
          <p:spPr>
            <a:xfrm>
              <a:off x="5691409" y="2499572"/>
              <a:ext cx="561340" cy="525780"/>
            </a:xfrm>
            <a:custGeom>
              <a:avLst/>
              <a:gdLst/>
              <a:ahLst/>
              <a:cxnLst/>
              <a:rect l="l" t="t" r="r" b="b"/>
              <a:pathLst>
                <a:path w="561339" h="525780">
                  <a:moveTo>
                    <a:pt x="26301" y="0"/>
                  </a:moveTo>
                  <a:lnTo>
                    <a:pt x="0" y="28282"/>
                  </a:lnTo>
                  <a:lnTo>
                    <a:pt x="519760" y="511454"/>
                  </a:lnTo>
                  <a:lnTo>
                    <a:pt x="506615" y="525589"/>
                  </a:lnTo>
                  <a:lnTo>
                    <a:pt x="561200" y="523608"/>
                  </a:lnTo>
                  <a:lnTo>
                    <a:pt x="559206" y="469011"/>
                  </a:lnTo>
                  <a:lnTo>
                    <a:pt x="546061" y="483158"/>
                  </a:lnTo>
                  <a:lnTo>
                    <a:pt x="26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91422" y="2499554"/>
              <a:ext cx="560705" cy="525780"/>
            </a:xfrm>
            <a:custGeom>
              <a:avLst/>
              <a:gdLst/>
              <a:ahLst/>
              <a:cxnLst/>
              <a:rect l="l" t="t" r="r" b="b"/>
              <a:pathLst>
                <a:path w="560704" h="525780">
                  <a:moveTo>
                    <a:pt x="26291" y="0"/>
                  </a:moveTo>
                  <a:lnTo>
                    <a:pt x="545407" y="483066"/>
                  </a:lnTo>
                  <a:lnTo>
                    <a:pt x="558553" y="468939"/>
                  </a:lnTo>
                  <a:lnTo>
                    <a:pt x="560515" y="523484"/>
                  </a:lnTo>
                  <a:lnTo>
                    <a:pt x="505970" y="525446"/>
                  </a:lnTo>
                  <a:lnTo>
                    <a:pt x="519116" y="511319"/>
                  </a:lnTo>
                  <a:lnTo>
                    <a:pt x="0" y="28253"/>
                  </a:lnTo>
                  <a:lnTo>
                    <a:pt x="26291" y="0"/>
                  </a:lnTo>
                  <a:close/>
                </a:path>
              </a:pathLst>
            </a:custGeom>
            <a:ln w="12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91057" y="2296933"/>
              <a:ext cx="1174115" cy="107950"/>
            </a:xfrm>
            <a:custGeom>
              <a:avLst/>
              <a:gdLst/>
              <a:ahLst/>
              <a:cxnLst/>
              <a:rect l="l" t="t" r="r" b="b"/>
              <a:pathLst>
                <a:path w="1174114" h="107950">
                  <a:moveTo>
                    <a:pt x="1119924" y="0"/>
                  </a:moveTo>
                  <a:lnTo>
                    <a:pt x="1119924" y="26936"/>
                  </a:lnTo>
                  <a:lnTo>
                    <a:pt x="0" y="26936"/>
                  </a:lnTo>
                  <a:lnTo>
                    <a:pt x="0" y="80810"/>
                  </a:lnTo>
                  <a:lnTo>
                    <a:pt x="1119924" y="80810"/>
                  </a:lnTo>
                  <a:lnTo>
                    <a:pt x="1119924" y="107746"/>
                  </a:lnTo>
                  <a:lnTo>
                    <a:pt x="1173797" y="53873"/>
                  </a:lnTo>
                  <a:lnTo>
                    <a:pt x="111992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91057" y="2296933"/>
              <a:ext cx="1174750" cy="107950"/>
            </a:xfrm>
            <a:custGeom>
              <a:avLst/>
              <a:gdLst/>
              <a:ahLst/>
              <a:cxnLst/>
              <a:rect l="l" t="t" r="r" b="b"/>
              <a:pathLst>
                <a:path w="1174750" h="107950">
                  <a:moveTo>
                    <a:pt x="0" y="26957"/>
                  </a:moveTo>
                  <a:lnTo>
                    <a:pt x="1120777" y="26957"/>
                  </a:lnTo>
                  <a:lnTo>
                    <a:pt x="1120777" y="0"/>
                  </a:lnTo>
                  <a:lnTo>
                    <a:pt x="1174692" y="53914"/>
                  </a:lnTo>
                  <a:lnTo>
                    <a:pt x="1120777" y="107829"/>
                  </a:lnTo>
                  <a:lnTo>
                    <a:pt x="1120777" y="80872"/>
                  </a:lnTo>
                  <a:lnTo>
                    <a:pt x="0" y="80872"/>
                  </a:lnTo>
                  <a:lnTo>
                    <a:pt x="0" y="26957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118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956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50" baseline="4629" dirty="0">
                <a:solidFill>
                  <a:srgbClr val="FFFFFF"/>
                </a:solidFill>
                <a:latin typeface="Tahoma"/>
                <a:cs typeface="Tahoma"/>
              </a:rPr>
              <a:t>119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52" name="object 52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40932" y="8727947"/>
            <a:ext cx="102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119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29412" y="5660644"/>
            <a:ext cx="854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5464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7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825367" y="6242333"/>
            <a:ext cx="810260" cy="877569"/>
            <a:chOff x="1825367" y="6242333"/>
            <a:chExt cx="810260" cy="877569"/>
          </a:xfrm>
        </p:grpSpPr>
        <p:sp>
          <p:nvSpPr>
            <p:cNvPr id="59" name="object 59"/>
            <p:cNvSpPr/>
            <p:nvPr/>
          </p:nvSpPr>
          <p:spPr>
            <a:xfrm>
              <a:off x="1832034" y="6249000"/>
              <a:ext cx="796290" cy="863600"/>
            </a:xfrm>
            <a:custGeom>
              <a:avLst/>
              <a:gdLst/>
              <a:ahLst/>
              <a:cxnLst/>
              <a:rect l="l" t="t" r="r" b="b"/>
              <a:pathLst>
                <a:path w="796289" h="863600">
                  <a:moveTo>
                    <a:pt x="796251" y="0"/>
                  </a:moveTo>
                  <a:lnTo>
                    <a:pt x="0" y="0"/>
                  </a:lnTo>
                  <a:lnTo>
                    <a:pt x="0" y="863028"/>
                  </a:lnTo>
                  <a:lnTo>
                    <a:pt x="796251" y="863028"/>
                  </a:lnTo>
                  <a:lnTo>
                    <a:pt x="79625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32034" y="6249000"/>
              <a:ext cx="796925" cy="864235"/>
            </a:xfrm>
            <a:custGeom>
              <a:avLst/>
              <a:gdLst/>
              <a:ahLst/>
              <a:cxnLst/>
              <a:rect l="l" t="t" r="r" b="b"/>
              <a:pathLst>
                <a:path w="796925" h="864234">
                  <a:moveTo>
                    <a:pt x="0" y="0"/>
                  </a:moveTo>
                  <a:lnTo>
                    <a:pt x="796852" y="0"/>
                  </a:lnTo>
                  <a:lnTo>
                    <a:pt x="796852" y="863684"/>
                  </a:lnTo>
                  <a:lnTo>
                    <a:pt x="0" y="86368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897576" y="6803135"/>
            <a:ext cx="67818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1925" marR="5080" indent="-162560">
              <a:lnSpc>
                <a:spcPct val="102299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Git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(origin)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59870" y="6321590"/>
            <a:ext cx="57023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28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2875" algn="l"/>
              </a:tabLst>
            </a:pPr>
            <a:r>
              <a:rPr sz="900" spc="-60" dirty="0">
                <a:latin typeface="Tahoma"/>
                <a:cs typeface="Tahoma"/>
              </a:rPr>
              <a:t>master*</a:t>
            </a:r>
            <a:endParaRPr sz="900">
              <a:latin typeface="Tahoma"/>
              <a:cs typeface="Tahoma"/>
            </a:endParaRPr>
          </a:p>
          <a:p>
            <a:pPr marL="142875" indent="-14287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42875" algn="l"/>
              </a:tabLst>
            </a:pPr>
            <a:r>
              <a:rPr sz="900" spc="-45" dirty="0">
                <a:latin typeface="Tahoma"/>
                <a:cs typeface="Tahoma"/>
              </a:rPr>
              <a:t>develop*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741388" y="6265142"/>
            <a:ext cx="810260" cy="877569"/>
            <a:chOff x="3741388" y="6265142"/>
            <a:chExt cx="810260" cy="877569"/>
          </a:xfrm>
        </p:grpSpPr>
        <p:sp>
          <p:nvSpPr>
            <p:cNvPr id="64" name="object 64"/>
            <p:cNvSpPr/>
            <p:nvPr/>
          </p:nvSpPr>
          <p:spPr>
            <a:xfrm>
              <a:off x="3748055" y="6271809"/>
              <a:ext cx="796290" cy="863600"/>
            </a:xfrm>
            <a:custGeom>
              <a:avLst/>
              <a:gdLst/>
              <a:ahLst/>
              <a:cxnLst/>
              <a:rect l="l" t="t" r="r" b="b"/>
              <a:pathLst>
                <a:path w="796289" h="863600">
                  <a:moveTo>
                    <a:pt x="796251" y="0"/>
                  </a:moveTo>
                  <a:lnTo>
                    <a:pt x="0" y="0"/>
                  </a:lnTo>
                  <a:lnTo>
                    <a:pt x="0" y="863028"/>
                  </a:lnTo>
                  <a:lnTo>
                    <a:pt x="796251" y="863028"/>
                  </a:lnTo>
                  <a:lnTo>
                    <a:pt x="79625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748055" y="6271809"/>
              <a:ext cx="796925" cy="864235"/>
            </a:xfrm>
            <a:custGeom>
              <a:avLst/>
              <a:gdLst/>
              <a:ahLst/>
              <a:cxnLst/>
              <a:rect l="l" t="t" r="r" b="b"/>
              <a:pathLst>
                <a:path w="796925" h="864234">
                  <a:moveTo>
                    <a:pt x="0" y="0"/>
                  </a:moveTo>
                  <a:lnTo>
                    <a:pt x="796852" y="0"/>
                  </a:lnTo>
                  <a:lnTo>
                    <a:pt x="796852" y="863684"/>
                  </a:lnTo>
                  <a:lnTo>
                    <a:pt x="0" y="86368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964046" y="6824471"/>
            <a:ext cx="37782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24130">
              <a:lnSpc>
                <a:spcPct val="102200"/>
              </a:lnSpc>
              <a:spcBef>
                <a:spcPts val="75"/>
              </a:spcBef>
            </a:pP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Git 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34886" y="6330696"/>
            <a:ext cx="57023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28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2875" algn="l"/>
              </a:tabLst>
            </a:pPr>
            <a:r>
              <a:rPr sz="900" spc="-60" dirty="0">
                <a:latin typeface="Tahoma"/>
                <a:cs typeface="Tahoma"/>
              </a:rPr>
              <a:t>master*</a:t>
            </a:r>
            <a:endParaRPr sz="900">
              <a:latin typeface="Tahoma"/>
              <a:cs typeface="Tahoma"/>
            </a:endParaRPr>
          </a:p>
          <a:p>
            <a:pPr marL="142875" indent="-14287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42875" algn="l"/>
              </a:tabLst>
            </a:pPr>
            <a:r>
              <a:rPr sz="900" spc="-45" dirty="0">
                <a:latin typeface="Tahoma"/>
                <a:cs typeface="Tahoma"/>
              </a:rPr>
              <a:t>develop*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68953" y="7793735"/>
            <a:ext cx="2332990" cy="571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99300"/>
              </a:lnSpc>
              <a:spcBef>
                <a:spcPts val="10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rg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r.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different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pipeline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for production.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will 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pass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Stage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615183" y="6293753"/>
            <a:ext cx="4180204" cy="2164715"/>
            <a:chOff x="2615183" y="6293753"/>
            <a:chExt cx="4180204" cy="2164715"/>
          </a:xfrm>
        </p:grpSpPr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5183" y="7256271"/>
              <a:ext cx="460248" cy="46024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428117" y="6345481"/>
              <a:ext cx="471170" cy="107950"/>
            </a:xfrm>
            <a:custGeom>
              <a:avLst/>
              <a:gdLst/>
              <a:ahLst/>
              <a:cxnLst/>
              <a:rect l="l" t="t" r="r" b="b"/>
              <a:pathLst>
                <a:path w="471170" h="107950">
                  <a:moveTo>
                    <a:pt x="416915" y="0"/>
                  </a:moveTo>
                  <a:lnTo>
                    <a:pt x="416915" y="26936"/>
                  </a:lnTo>
                  <a:lnTo>
                    <a:pt x="0" y="26936"/>
                  </a:lnTo>
                  <a:lnTo>
                    <a:pt x="0" y="80810"/>
                  </a:lnTo>
                  <a:lnTo>
                    <a:pt x="416915" y="80810"/>
                  </a:lnTo>
                  <a:lnTo>
                    <a:pt x="416915" y="107746"/>
                  </a:lnTo>
                  <a:lnTo>
                    <a:pt x="470789" y="53873"/>
                  </a:lnTo>
                  <a:lnTo>
                    <a:pt x="416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28117" y="6345479"/>
              <a:ext cx="471170" cy="107950"/>
            </a:xfrm>
            <a:custGeom>
              <a:avLst/>
              <a:gdLst/>
              <a:ahLst/>
              <a:cxnLst/>
              <a:rect l="l" t="t" r="r" b="b"/>
              <a:pathLst>
                <a:path w="471170" h="107950">
                  <a:moveTo>
                    <a:pt x="0" y="26957"/>
                  </a:moveTo>
                  <a:lnTo>
                    <a:pt x="417233" y="26957"/>
                  </a:lnTo>
                  <a:lnTo>
                    <a:pt x="417233" y="0"/>
                  </a:lnTo>
                  <a:lnTo>
                    <a:pt x="471147" y="53915"/>
                  </a:lnTo>
                  <a:lnTo>
                    <a:pt x="417233" y="107829"/>
                  </a:lnTo>
                  <a:lnTo>
                    <a:pt x="417233" y="80872"/>
                  </a:lnTo>
                  <a:lnTo>
                    <a:pt x="0" y="80872"/>
                  </a:lnTo>
                  <a:lnTo>
                    <a:pt x="0" y="26957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2970" y="6293753"/>
              <a:ext cx="1962385" cy="2164392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961676" y="6309359"/>
            <a:ext cx="9169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Pr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ct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on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Pi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848111" y="7568637"/>
            <a:ext cx="1447165" cy="614045"/>
            <a:chOff x="3848111" y="7568637"/>
            <a:chExt cx="1447165" cy="614045"/>
          </a:xfrm>
        </p:grpSpPr>
        <p:sp>
          <p:nvSpPr>
            <p:cNvPr id="76" name="object 76"/>
            <p:cNvSpPr/>
            <p:nvPr/>
          </p:nvSpPr>
          <p:spPr>
            <a:xfrm>
              <a:off x="3854778" y="7575304"/>
              <a:ext cx="1432560" cy="600710"/>
            </a:xfrm>
            <a:custGeom>
              <a:avLst/>
              <a:gdLst/>
              <a:ahLst/>
              <a:cxnLst/>
              <a:rect l="l" t="t" r="r" b="b"/>
              <a:pathLst>
                <a:path w="1432560" h="600709">
                  <a:moveTo>
                    <a:pt x="1432560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1432560" y="600163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54778" y="7575304"/>
              <a:ext cx="1433830" cy="600710"/>
            </a:xfrm>
            <a:custGeom>
              <a:avLst/>
              <a:gdLst/>
              <a:ahLst/>
              <a:cxnLst/>
              <a:rect l="l" t="t" r="r" b="b"/>
              <a:pathLst>
                <a:path w="1433829" h="600709">
                  <a:moveTo>
                    <a:pt x="0" y="0"/>
                  </a:moveTo>
                  <a:lnTo>
                    <a:pt x="1433648" y="0"/>
                  </a:lnTo>
                  <a:lnTo>
                    <a:pt x="1433648" y="600621"/>
                  </a:lnTo>
                  <a:lnTo>
                    <a:pt x="0" y="60062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131717" y="7586471"/>
            <a:ext cx="891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ro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m</a:t>
            </a:r>
            <a:r>
              <a:rPr sz="900" spc="-2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943222" y="7857769"/>
            <a:ext cx="354965" cy="229235"/>
          </a:xfrm>
          <a:prstGeom prst="rect">
            <a:avLst/>
          </a:prstGeom>
          <a:solidFill>
            <a:srgbClr val="FFFFFF"/>
          </a:solidFill>
          <a:ln w="12709">
            <a:solidFill>
              <a:srgbClr val="C1D82F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67310" marR="60325" indent="2540">
              <a:lnSpc>
                <a:spcPts val="700"/>
              </a:lnSpc>
              <a:spcBef>
                <a:spcPts val="220"/>
              </a:spcBef>
            </a:pPr>
            <a:r>
              <a:rPr sz="600" spc="-20" dirty="0">
                <a:latin typeface="Tahoma"/>
                <a:cs typeface="Tahoma"/>
              </a:rPr>
              <a:t>A</a:t>
            </a:r>
            <a:r>
              <a:rPr sz="600" spc="-15" dirty="0">
                <a:latin typeface="Tahoma"/>
                <a:cs typeface="Tahoma"/>
              </a:rPr>
              <a:t>u</a:t>
            </a:r>
            <a:r>
              <a:rPr sz="600" spc="-30" dirty="0">
                <a:latin typeface="Tahoma"/>
                <a:cs typeface="Tahoma"/>
              </a:rPr>
              <a:t>t</a:t>
            </a:r>
            <a:r>
              <a:rPr sz="600" spc="-20" dirty="0">
                <a:latin typeface="Tahoma"/>
                <a:cs typeface="Tahoma"/>
              </a:rPr>
              <a:t>h</a:t>
            </a:r>
            <a:r>
              <a:rPr sz="600" spc="-10" dirty="0">
                <a:latin typeface="Tahoma"/>
                <a:cs typeface="Tahoma"/>
              </a:rPr>
              <a:t>o</a:t>
            </a:r>
            <a:r>
              <a:rPr sz="600" spc="-25" dirty="0">
                <a:latin typeface="Tahoma"/>
                <a:cs typeface="Tahoma"/>
              </a:rPr>
              <a:t>r  </a:t>
            </a:r>
            <a:r>
              <a:rPr sz="600" spc="-40" dirty="0">
                <a:latin typeface="Tahoma"/>
                <a:cs typeface="Tahoma"/>
              </a:rPr>
              <a:t>S</a:t>
            </a:r>
            <a:r>
              <a:rPr sz="600" spc="-45" dirty="0">
                <a:latin typeface="Tahoma"/>
                <a:cs typeface="Tahoma"/>
              </a:rPr>
              <a:t>e</a:t>
            </a:r>
            <a:r>
              <a:rPr sz="600" spc="-30" dirty="0">
                <a:latin typeface="Tahoma"/>
                <a:cs typeface="Tahoma"/>
              </a:rPr>
              <a:t>r</a:t>
            </a:r>
            <a:r>
              <a:rPr sz="600" spc="-15" dirty="0">
                <a:latin typeface="Tahoma"/>
                <a:cs typeface="Tahoma"/>
              </a:rPr>
              <a:t>vi</a:t>
            </a:r>
            <a:r>
              <a:rPr sz="600" spc="-30" dirty="0">
                <a:latin typeface="Tahoma"/>
                <a:cs typeface="Tahoma"/>
              </a:rPr>
              <a:t>ce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77947" y="7855817"/>
            <a:ext cx="354965" cy="229235"/>
          </a:xfrm>
          <a:prstGeom prst="rect">
            <a:avLst/>
          </a:prstGeom>
          <a:solidFill>
            <a:srgbClr val="FFFFFF"/>
          </a:solidFill>
          <a:ln w="12709">
            <a:solidFill>
              <a:srgbClr val="C1D82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67310" marR="55880" indent="-4445">
              <a:lnSpc>
                <a:spcPts val="700"/>
              </a:lnSpc>
              <a:spcBef>
                <a:spcPts val="215"/>
              </a:spcBef>
            </a:pPr>
            <a:r>
              <a:rPr sz="600" spc="-15" dirty="0">
                <a:latin typeface="Tahoma"/>
                <a:cs typeface="Tahoma"/>
              </a:rPr>
              <a:t>Pu</a:t>
            </a:r>
            <a:r>
              <a:rPr sz="600" spc="-25" dirty="0">
                <a:latin typeface="Tahoma"/>
                <a:cs typeface="Tahoma"/>
              </a:rPr>
              <a:t>b</a:t>
            </a:r>
            <a:r>
              <a:rPr sz="600" dirty="0">
                <a:latin typeface="Tahoma"/>
                <a:cs typeface="Tahoma"/>
              </a:rPr>
              <a:t>l</a:t>
            </a:r>
            <a:r>
              <a:rPr sz="600" spc="-5" dirty="0">
                <a:latin typeface="Tahoma"/>
                <a:cs typeface="Tahoma"/>
              </a:rPr>
              <a:t>i</a:t>
            </a:r>
            <a:r>
              <a:rPr sz="600" spc="-50" dirty="0">
                <a:latin typeface="Tahoma"/>
                <a:cs typeface="Tahoma"/>
              </a:rPr>
              <a:t>s</a:t>
            </a:r>
            <a:r>
              <a:rPr sz="600" spc="-10" dirty="0">
                <a:latin typeface="Tahoma"/>
                <a:cs typeface="Tahoma"/>
              </a:rPr>
              <a:t>h  </a:t>
            </a:r>
            <a:r>
              <a:rPr sz="600" spc="-40" dirty="0">
                <a:latin typeface="Tahoma"/>
                <a:cs typeface="Tahoma"/>
              </a:rPr>
              <a:t>S</a:t>
            </a:r>
            <a:r>
              <a:rPr sz="600" spc="-45" dirty="0">
                <a:latin typeface="Tahoma"/>
                <a:cs typeface="Tahoma"/>
              </a:rPr>
              <a:t>e</a:t>
            </a:r>
            <a:r>
              <a:rPr sz="600" spc="-30" dirty="0">
                <a:latin typeface="Tahoma"/>
                <a:cs typeface="Tahoma"/>
              </a:rPr>
              <a:t>r</a:t>
            </a:r>
            <a:r>
              <a:rPr sz="600" spc="-15" dirty="0">
                <a:latin typeface="Tahoma"/>
                <a:cs typeface="Tahoma"/>
              </a:rPr>
              <a:t>vi</a:t>
            </a:r>
            <a:r>
              <a:rPr sz="600" spc="-30" dirty="0">
                <a:latin typeface="Tahoma"/>
                <a:cs typeface="Tahoma"/>
              </a:rPr>
              <a:t>ce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88369" y="7880183"/>
            <a:ext cx="443230" cy="180975"/>
          </a:xfrm>
          <a:prstGeom prst="rect">
            <a:avLst/>
          </a:prstGeom>
          <a:solidFill>
            <a:srgbClr val="FFFFFF"/>
          </a:solidFill>
          <a:ln w="12709">
            <a:solidFill>
              <a:srgbClr val="C1D82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340"/>
              </a:spcBef>
            </a:pPr>
            <a:r>
              <a:rPr sz="600" spc="-30" dirty="0">
                <a:latin typeface="Tahoma"/>
                <a:cs typeface="Tahoma"/>
              </a:rPr>
              <a:t>Dispatcher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943222" y="8288665"/>
            <a:ext cx="795020" cy="161290"/>
          </a:xfrm>
          <a:prstGeom prst="rect">
            <a:avLst/>
          </a:prstGeom>
          <a:solidFill>
            <a:srgbClr val="C1D82F"/>
          </a:solidFill>
          <a:ln w="12709">
            <a:solidFill>
              <a:srgbClr val="8D9E2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215"/>
              </a:spcBef>
            </a:pPr>
            <a:r>
              <a:rPr sz="700" b="1" spc="-6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700" b="1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100525" y="8084819"/>
            <a:ext cx="473709" cy="204470"/>
          </a:xfrm>
          <a:custGeom>
            <a:avLst/>
            <a:gdLst/>
            <a:ahLst/>
            <a:cxnLst/>
            <a:rect l="l" t="t" r="r" b="b"/>
            <a:pathLst>
              <a:path w="473710" h="204470">
                <a:moveTo>
                  <a:pt x="38100" y="165836"/>
                </a:moveTo>
                <a:lnTo>
                  <a:pt x="25400" y="165773"/>
                </a:lnTo>
                <a:lnTo>
                  <a:pt x="26111" y="1968"/>
                </a:lnTo>
                <a:lnTo>
                  <a:pt x="13411" y="1917"/>
                </a:lnTo>
                <a:lnTo>
                  <a:pt x="12700" y="165722"/>
                </a:lnTo>
                <a:lnTo>
                  <a:pt x="0" y="165671"/>
                </a:lnTo>
                <a:lnTo>
                  <a:pt x="18884" y="203860"/>
                </a:lnTo>
                <a:lnTo>
                  <a:pt x="34912" y="172135"/>
                </a:lnTo>
                <a:lnTo>
                  <a:pt x="38100" y="165836"/>
                </a:lnTo>
                <a:close/>
              </a:path>
              <a:path w="473710" h="204470">
                <a:moveTo>
                  <a:pt x="473532" y="38100"/>
                </a:moveTo>
                <a:lnTo>
                  <a:pt x="470357" y="31750"/>
                </a:lnTo>
                <a:lnTo>
                  <a:pt x="454482" y="0"/>
                </a:lnTo>
                <a:lnTo>
                  <a:pt x="435432" y="38100"/>
                </a:lnTo>
                <a:lnTo>
                  <a:pt x="448132" y="38100"/>
                </a:lnTo>
                <a:lnTo>
                  <a:pt x="448132" y="201904"/>
                </a:lnTo>
                <a:lnTo>
                  <a:pt x="460832" y="201904"/>
                </a:lnTo>
                <a:lnTo>
                  <a:pt x="460832" y="38100"/>
                </a:lnTo>
                <a:lnTo>
                  <a:pt x="473532" y="3810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649753" y="7586471"/>
            <a:ext cx="856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Prod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11694" y="7871459"/>
            <a:ext cx="23177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indent="2540">
              <a:lnSpc>
                <a:spcPts val="700"/>
              </a:lnSpc>
              <a:spcBef>
                <a:spcPts val="140"/>
              </a:spcBef>
            </a:pPr>
            <a:r>
              <a:rPr sz="600" spc="-20" dirty="0">
                <a:latin typeface="Tahoma"/>
                <a:cs typeface="Tahoma"/>
              </a:rPr>
              <a:t>A</a:t>
            </a:r>
            <a:r>
              <a:rPr sz="600" spc="-15" dirty="0">
                <a:latin typeface="Tahoma"/>
                <a:cs typeface="Tahoma"/>
              </a:rPr>
              <a:t>u</a:t>
            </a:r>
            <a:r>
              <a:rPr sz="600" spc="-30" dirty="0">
                <a:latin typeface="Tahoma"/>
                <a:cs typeface="Tahoma"/>
              </a:rPr>
              <a:t>t</a:t>
            </a:r>
            <a:r>
              <a:rPr sz="600" spc="-20" dirty="0">
                <a:latin typeface="Tahoma"/>
                <a:cs typeface="Tahoma"/>
              </a:rPr>
              <a:t>h</a:t>
            </a:r>
            <a:r>
              <a:rPr sz="600" spc="-10" dirty="0">
                <a:latin typeface="Tahoma"/>
                <a:cs typeface="Tahoma"/>
              </a:rPr>
              <a:t>o</a:t>
            </a:r>
            <a:r>
              <a:rPr sz="600" spc="-25" dirty="0">
                <a:latin typeface="Tahoma"/>
                <a:cs typeface="Tahoma"/>
              </a:rPr>
              <a:t>r  </a:t>
            </a:r>
            <a:r>
              <a:rPr sz="600" spc="-40" dirty="0">
                <a:latin typeface="Tahoma"/>
                <a:cs typeface="Tahoma"/>
              </a:rPr>
              <a:t>S</a:t>
            </a:r>
            <a:r>
              <a:rPr sz="600" spc="-45" dirty="0">
                <a:latin typeface="Tahoma"/>
                <a:cs typeface="Tahoma"/>
              </a:rPr>
              <a:t>e</a:t>
            </a:r>
            <a:r>
              <a:rPr sz="600" spc="-30" dirty="0">
                <a:latin typeface="Tahoma"/>
                <a:cs typeface="Tahoma"/>
              </a:rPr>
              <a:t>r</a:t>
            </a:r>
            <a:r>
              <a:rPr sz="600" spc="-15" dirty="0">
                <a:latin typeface="Tahoma"/>
                <a:cs typeface="Tahoma"/>
              </a:rPr>
              <a:t>vi</a:t>
            </a:r>
            <a:r>
              <a:rPr sz="600" spc="-30" dirty="0">
                <a:latin typeface="Tahoma"/>
                <a:cs typeface="Tahoma"/>
              </a:rPr>
              <a:t>ce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42477" y="7868411"/>
            <a:ext cx="23939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" marR="5080" indent="-4445">
              <a:lnSpc>
                <a:spcPts val="700"/>
              </a:lnSpc>
              <a:spcBef>
                <a:spcPts val="140"/>
              </a:spcBef>
            </a:pPr>
            <a:r>
              <a:rPr sz="600" spc="-15" dirty="0">
                <a:latin typeface="Tahoma"/>
                <a:cs typeface="Tahoma"/>
              </a:rPr>
              <a:t>Pu</a:t>
            </a:r>
            <a:r>
              <a:rPr sz="600" spc="-25" dirty="0">
                <a:latin typeface="Tahoma"/>
                <a:cs typeface="Tahoma"/>
              </a:rPr>
              <a:t>b</a:t>
            </a:r>
            <a:r>
              <a:rPr sz="600" dirty="0">
                <a:latin typeface="Tahoma"/>
                <a:cs typeface="Tahoma"/>
              </a:rPr>
              <a:t>l</a:t>
            </a:r>
            <a:r>
              <a:rPr sz="600" spc="-5" dirty="0">
                <a:latin typeface="Tahoma"/>
                <a:cs typeface="Tahoma"/>
              </a:rPr>
              <a:t>i</a:t>
            </a:r>
            <a:r>
              <a:rPr sz="600" spc="-50" dirty="0">
                <a:latin typeface="Tahoma"/>
                <a:cs typeface="Tahoma"/>
              </a:rPr>
              <a:t>s</a:t>
            </a:r>
            <a:r>
              <a:rPr sz="600" spc="-10" dirty="0">
                <a:latin typeface="Tahoma"/>
                <a:cs typeface="Tahoma"/>
              </a:rPr>
              <a:t>h  </a:t>
            </a:r>
            <a:r>
              <a:rPr sz="600" spc="-40" dirty="0">
                <a:latin typeface="Tahoma"/>
                <a:cs typeface="Tahoma"/>
              </a:rPr>
              <a:t>S</a:t>
            </a:r>
            <a:r>
              <a:rPr sz="600" spc="-45" dirty="0">
                <a:latin typeface="Tahoma"/>
                <a:cs typeface="Tahoma"/>
              </a:rPr>
              <a:t>e</a:t>
            </a:r>
            <a:r>
              <a:rPr sz="600" spc="-30" dirty="0">
                <a:latin typeface="Tahoma"/>
                <a:cs typeface="Tahoma"/>
              </a:rPr>
              <a:t>r</a:t>
            </a:r>
            <a:r>
              <a:rPr sz="600" spc="-15" dirty="0">
                <a:latin typeface="Tahoma"/>
                <a:cs typeface="Tahoma"/>
              </a:rPr>
              <a:t>vi</a:t>
            </a:r>
            <a:r>
              <a:rPr sz="600" spc="-30" dirty="0">
                <a:latin typeface="Tahoma"/>
                <a:cs typeface="Tahoma"/>
              </a:rPr>
              <a:t>ce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346769" y="7914132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Tahoma"/>
                <a:cs typeface="Tahoma"/>
              </a:rPr>
              <a:t>Dispatcher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55738" y="8303767"/>
            <a:ext cx="5829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b="1" spc="-6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700" b="1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" b="1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b="1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" b="1" spc="-6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90" name="object 90"/>
            <p:cNvSpPr/>
            <p:nvPr/>
          </p:nvSpPr>
          <p:spPr>
            <a:xfrm>
              <a:off x="2533158" y="6345481"/>
              <a:ext cx="1174115" cy="107950"/>
            </a:xfrm>
            <a:custGeom>
              <a:avLst/>
              <a:gdLst/>
              <a:ahLst/>
              <a:cxnLst/>
              <a:rect l="l" t="t" r="r" b="b"/>
              <a:pathLst>
                <a:path w="1174114" h="107950">
                  <a:moveTo>
                    <a:pt x="1119924" y="0"/>
                  </a:moveTo>
                  <a:lnTo>
                    <a:pt x="1119924" y="26936"/>
                  </a:lnTo>
                  <a:lnTo>
                    <a:pt x="0" y="26936"/>
                  </a:lnTo>
                  <a:lnTo>
                    <a:pt x="0" y="80810"/>
                  </a:lnTo>
                  <a:lnTo>
                    <a:pt x="1119924" y="80810"/>
                  </a:lnTo>
                  <a:lnTo>
                    <a:pt x="1119924" y="107746"/>
                  </a:lnTo>
                  <a:lnTo>
                    <a:pt x="1173797" y="53873"/>
                  </a:lnTo>
                  <a:lnTo>
                    <a:pt x="111992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33158" y="6345480"/>
              <a:ext cx="1174750" cy="107950"/>
            </a:xfrm>
            <a:custGeom>
              <a:avLst/>
              <a:gdLst/>
              <a:ahLst/>
              <a:cxnLst/>
              <a:rect l="l" t="t" r="r" b="b"/>
              <a:pathLst>
                <a:path w="1174750" h="107950">
                  <a:moveTo>
                    <a:pt x="0" y="26957"/>
                  </a:moveTo>
                  <a:lnTo>
                    <a:pt x="1120777" y="26957"/>
                  </a:lnTo>
                  <a:lnTo>
                    <a:pt x="1120777" y="0"/>
                  </a:lnTo>
                  <a:lnTo>
                    <a:pt x="1174692" y="53914"/>
                  </a:lnTo>
                  <a:lnTo>
                    <a:pt x="1120777" y="107829"/>
                  </a:lnTo>
                  <a:lnTo>
                    <a:pt x="1120777" y="80872"/>
                  </a:lnTo>
                  <a:lnTo>
                    <a:pt x="0" y="80872"/>
                  </a:lnTo>
                  <a:lnTo>
                    <a:pt x="0" y="26957"/>
                  </a:lnTo>
                  <a:close/>
                </a:path>
              </a:pathLst>
            </a:custGeom>
            <a:ln w="127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708" y="1168400"/>
              <a:ext cx="1413903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1819909"/>
              <a:ext cx="6094730" cy="582930"/>
            </a:xfrm>
            <a:custGeom>
              <a:avLst/>
              <a:gdLst/>
              <a:ahLst/>
              <a:cxnLst/>
              <a:rect l="l" t="t" r="r" b="b"/>
              <a:pathLst>
                <a:path w="6094730" h="582930">
                  <a:moveTo>
                    <a:pt x="6094412" y="0"/>
                  </a:moveTo>
                  <a:lnTo>
                    <a:pt x="0" y="0"/>
                  </a:lnTo>
                  <a:lnTo>
                    <a:pt x="0" y="582930"/>
                  </a:lnTo>
                  <a:lnTo>
                    <a:pt x="6094412" y="58293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90" y="1168400"/>
              <a:ext cx="208954" cy="3417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649220">
              <a:lnSpc>
                <a:spcPct val="101099"/>
              </a:lnSpc>
              <a:spcBef>
                <a:spcPts val="1580"/>
              </a:spcBef>
            </a:pP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24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hni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90" dirty="0">
                <a:solidFill>
                  <a:srgbClr val="FF0000"/>
                </a:solidFill>
                <a:latin typeface="Tahoma"/>
                <a:cs typeface="Tahoma"/>
              </a:rPr>
              <a:t>al 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38199" y="5461000"/>
          <a:ext cx="6083933" cy="3633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ager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Platfo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485140" indent="-171450">
                        <a:lnSpc>
                          <a:spcPct val="100000"/>
                        </a:lnSpc>
                        <a:spcBef>
                          <a:spcPts val="117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Ope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n-sou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ele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nts: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86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Gi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ppl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icatio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untim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x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marR="346710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86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va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ont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Rep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ito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(JCR)</a:t>
                      </a:r>
                      <a:r>
                        <a:rPr sz="1000" spc="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  J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ack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bb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CRX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lvl="1" indent="-17335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86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eb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ppl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icatio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ew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rk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84505" indent="-17208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ry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com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nts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: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225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Gr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anit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UI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ew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rk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225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Wo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kf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225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sset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sset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(X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P)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rt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marR="895985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225" algn="l"/>
                        </a:tabLst>
                      </a:pPr>
                      <a:r>
                        <a:rPr sz="1000" spc="-60" dirty="0">
                          <a:latin typeface="Tahoma"/>
                          <a:cs typeface="Tahoma"/>
                        </a:rPr>
                        <a:t>Translation,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Localization, and </a:t>
                      </a:r>
                      <a:r>
                        <a:rPr sz="1000" spc="-3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Internationalization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657225" lvl="1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262626"/>
                        </a:buClr>
                        <a:buFont typeface="Segoe UI Symbol"/>
                        <a:buChar char="-"/>
                        <a:tabLst>
                          <a:tab pos="657225" algn="l"/>
                        </a:tabLst>
                      </a:pPr>
                      <a:r>
                        <a:rPr sz="1000" spc="-55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Platform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support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262255" algn="ctr">
                        <a:lnSpc>
                          <a:spcPct val="100000"/>
                        </a:lnSpc>
                      </a:pPr>
                      <a:r>
                        <a:rPr sz="900" b="1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225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ppl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icati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ayer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162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Apach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ppl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icati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1620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Apach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Jac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rabb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2255" algn="ctr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sit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ory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Laye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162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Apach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Fel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ix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R="2616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SGi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ntainer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15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2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600" spc="-67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1" name="object 1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285726" y="6752792"/>
            <a:ext cx="2453005" cy="1455420"/>
            <a:chOff x="4285726" y="6752792"/>
            <a:chExt cx="2453005" cy="1455420"/>
          </a:xfrm>
        </p:grpSpPr>
        <p:sp>
          <p:nvSpPr>
            <p:cNvPr id="14" name="object 14"/>
            <p:cNvSpPr/>
            <p:nvPr/>
          </p:nvSpPr>
          <p:spPr>
            <a:xfrm>
              <a:off x="4292876" y="6829972"/>
              <a:ext cx="2437130" cy="1370330"/>
            </a:xfrm>
            <a:custGeom>
              <a:avLst/>
              <a:gdLst/>
              <a:ahLst/>
              <a:cxnLst/>
              <a:rect l="l" t="t" r="r" b="b"/>
              <a:pathLst>
                <a:path w="2437129" h="1370329">
                  <a:moveTo>
                    <a:pt x="2295029" y="0"/>
                  </a:moveTo>
                  <a:lnTo>
                    <a:pt x="141503" y="0"/>
                  </a:lnTo>
                  <a:lnTo>
                    <a:pt x="96775" y="7213"/>
                  </a:lnTo>
                  <a:lnTo>
                    <a:pt x="57930" y="27300"/>
                  </a:lnTo>
                  <a:lnTo>
                    <a:pt x="27300" y="57930"/>
                  </a:lnTo>
                  <a:lnTo>
                    <a:pt x="7213" y="96775"/>
                  </a:lnTo>
                  <a:lnTo>
                    <a:pt x="0" y="141503"/>
                  </a:lnTo>
                  <a:lnTo>
                    <a:pt x="0" y="1369733"/>
                  </a:lnTo>
                  <a:lnTo>
                    <a:pt x="2436533" y="1369733"/>
                  </a:lnTo>
                  <a:lnTo>
                    <a:pt x="2436533" y="141503"/>
                  </a:lnTo>
                  <a:lnTo>
                    <a:pt x="2429319" y="96775"/>
                  </a:lnTo>
                  <a:lnTo>
                    <a:pt x="2409232" y="57930"/>
                  </a:lnTo>
                  <a:lnTo>
                    <a:pt x="2378602" y="27300"/>
                  </a:lnTo>
                  <a:lnTo>
                    <a:pt x="2339757" y="7213"/>
                  </a:lnTo>
                  <a:lnTo>
                    <a:pt x="2295029" y="0"/>
                  </a:lnTo>
                  <a:close/>
                </a:path>
              </a:pathLst>
            </a:custGeom>
            <a:solidFill>
              <a:srgbClr val="FF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2875" y="6829972"/>
              <a:ext cx="2438400" cy="1370965"/>
            </a:xfrm>
            <a:custGeom>
              <a:avLst/>
              <a:gdLst/>
              <a:ahLst/>
              <a:cxnLst/>
              <a:rect l="l" t="t" r="r" b="b"/>
              <a:pathLst>
                <a:path w="2438400" h="1370965">
                  <a:moveTo>
                    <a:pt x="141612" y="0"/>
                  </a:moveTo>
                  <a:lnTo>
                    <a:pt x="2296775" y="0"/>
                  </a:lnTo>
                  <a:lnTo>
                    <a:pt x="2341536" y="7219"/>
                  </a:lnTo>
                  <a:lnTo>
                    <a:pt x="2380410" y="27323"/>
                  </a:lnTo>
                  <a:lnTo>
                    <a:pt x="2411065" y="57978"/>
                  </a:lnTo>
                  <a:lnTo>
                    <a:pt x="2431168" y="96852"/>
                  </a:lnTo>
                  <a:lnTo>
                    <a:pt x="2438388" y="141612"/>
                  </a:lnTo>
                  <a:lnTo>
                    <a:pt x="2438388" y="1370769"/>
                  </a:lnTo>
                  <a:lnTo>
                    <a:pt x="0" y="1370769"/>
                  </a:lnTo>
                  <a:lnTo>
                    <a:pt x="0" y="141612"/>
                  </a:lnTo>
                  <a:lnTo>
                    <a:pt x="7219" y="96852"/>
                  </a:lnTo>
                  <a:lnTo>
                    <a:pt x="27323" y="57978"/>
                  </a:lnTo>
                  <a:lnTo>
                    <a:pt x="57978" y="27323"/>
                  </a:lnTo>
                  <a:lnTo>
                    <a:pt x="96852" y="7219"/>
                  </a:lnTo>
                  <a:lnTo>
                    <a:pt x="141612" y="0"/>
                  </a:lnTo>
                  <a:close/>
                </a:path>
              </a:pathLst>
            </a:custGeom>
            <a:ln w="14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54578" y="7521080"/>
              <a:ext cx="1913255" cy="354965"/>
            </a:xfrm>
            <a:custGeom>
              <a:avLst/>
              <a:gdLst/>
              <a:ahLst/>
              <a:cxnLst/>
              <a:rect l="l" t="t" r="r" b="b"/>
              <a:pathLst>
                <a:path w="1913254" h="354965">
                  <a:moveTo>
                    <a:pt x="1854073" y="0"/>
                  </a:moveTo>
                  <a:lnTo>
                    <a:pt x="59055" y="0"/>
                  </a:lnTo>
                  <a:lnTo>
                    <a:pt x="36068" y="4643"/>
                  </a:lnTo>
                  <a:lnTo>
                    <a:pt x="17297" y="17303"/>
                  </a:lnTo>
                  <a:lnTo>
                    <a:pt x="4641" y="36079"/>
                  </a:lnTo>
                  <a:lnTo>
                    <a:pt x="0" y="59067"/>
                  </a:lnTo>
                  <a:lnTo>
                    <a:pt x="0" y="295313"/>
                  </a:lnTo>
                  <a:lnTo>
                    <a:pt x="4641" y="318299"/>
                  </a:lnTo>
                  <a:lnTo>
                    <a:pt x="17297" y="337070"/>
                  </a:lnTo>
                  <a:lnTo>
                    <a:pt x="36068" y="349727"/>
                  </a:lnTo>
                  <a:lnTo>
                    <a:pt x="59055" y="354368"/>
                  </a:lnTo>
                  <a:lnTo>
                    <a:pt x="1854073" y="354368"/>
                  </a:lnTo>
                  <a:lnTo>
                    <a:pt x="1877059" y="349727"/>
                  </a:lnTo>
                  <a:lnTo>
                    <a:pt x="1895830" y="337070"/>
                  </a:lnTo>
                  <a:lnTo>
                    <a:pt x="1908486" y="318299"/>
                  </a:lnTo>
                  <a:lnTo>
                    <a:pt x="1913127" y="295313"/>
                  </a:lnTo>
                  <a:lnTo>
                    <a:pt x="1913127" y="59067"/>
                  </a:lnTo>
                  <a:lnTo>
                    <a:pt x="1908486" y="36079"/>
                  </a:lnTo>
                  <a:lnTo>
                    <a:pt x="1895830" y="17303"/>
                  </a:lnTo>
                  <a:lnTo>
                    <a:pt x="1877059" y="4643"/>
                  </a:lnTo>
                  <a:lnTo>
                    <a:pt x="185407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54578" y="7521086"/>
              <a:ext cx="1915160" cy="354965"/>
            </a:xfrm>
            <a:custGeom>
              <a:avLst/>
              <a:gdLst/>
              <a:ahLst/>
              <a:cxnLst/>
              <a:rect l="l" t="t" r="r" b="b"/>
              <a:pathLst>
                <a:path w="1915160" h="354965">
                  <a:moveTo>
                    <a:pt x="0" y="59106"/>
                  </a:moveTo>
                  <a:lnTo>
                    <a:pt x="4644" y="36099"/>
                  </a:lnTo>
                  <a:lnTo>
                    <a:pt x="17311" y="17311"/>
                  </a:lnTo>
                  <a:lnTo>
                    <a:pt x="36099" y="4644"/>
                  </a:lnTo>
                  <a:lnTo>
                    <a:pt x="59106" y="0"/>
                  </a:lnTo>
                  <a:lnTo>
                    <a:pt x="1855479" y="0"/>
                  </a:lnTo>
                  <a:lnTo>
                    <a:pt x="1878486" y="4644"/>
                  </a:lnTo>
                  <a:lnTo>
                    <a:pt x="1897274" y="17311"/>
                  </a:lnTo>
                  <a:lnTo>
                    <a:pt x="1909941" y="36099"/>
                  </a:lnTo>
                  <a:lnTo>
                    <a:pt x="1914586" y="59106"/>
                  </a:lnTo>
                  <a:lnTo>
                    <a:pt x="1914586" y="295530"/>
                  </a:lnTo>
                  <a:lnTo>
                    <a:pt x="1909941" y="318537"/>
                  </a:lnTo>
                  <a:lnTo>
                    <a:pt x="1897274" y="337324"/>
                  </a:lnTo>
                  <a:lnTo>
                    <a:pt x="1878486" y="349991"/>
                  </a:lnTo>
                  <a:lnTo>
                    <a:pt x="1855479" y="354636"/>
                  </a:lnTo>
                  <a:lnTo>
                    <a:pt x="59106" y="354636"/>
                  </a:lnTo>
                  <a:lnTo>
                    <a:pt x="36099" y="349991"/>
                  </a:lnTo>
                  <a:lnTo>
                    <a:pt x="17311" y="337324"/>
                  </a:lnTo>
                  <a:lnTo>
                    <a:pt x="4644" y="318537"/>
                  </a:lnTo>
                  <a:lnTo>
                    <a:pt x="0" y="295530"/>
                  </a:lnTo>
                  <a:lnTo>
                    <a:pt x="0" y="59106"/>
                  </a:lnTo>
                  <a:close/>
                </a:path>
              </a:pathLst>
            </a:custGeom>
            <a:ln w="1639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54578" y="7139237"/>
              <a:ext cx="1913255" cy="354965"/>
            </a:xfrm>
            <a:custGeom>
              <a:avLst/>
              <a:gdLst/>
              <a:ahLst/>
              <a:cxnLst/>
              <a:rect l="l" t="t" r="r" b="b"/>
              <a:pathLst>
                <a:path w="1913254" h="354965">
                  <a:moveTo>
                    <a:pt x="1854073" y="0"/>
                  </a:moveTo>
                  <a:lnTo>
                    <a:pt x="59055" y="0"/>
                  </a:lnTo>
                  <a:lnTo>
                    <a:pt x="36068" y="4641"/>
                  </a:lnTo>
                  <a:lnTo>
                    <a:pt x="17297" y="17297"/>
                  </a:lnTo>
                  <a:lnTo>
                    <a:pt x="4641" y="36068"/>
                  </a:lnTo>
                  <a:lnTo>
                    <a:pt x="0" y="59054"/>
                  </a:lnTo>
                  <a:lnTo>
                    <a:pt x="0" y="295300"/>
                  </a:lnTo>
                  <a:lnTo>
                    <a:pt x="4641" y="318286"/>
                  </a:lnTo>
                  <a:lnTo>
                    <a:pt x="17297" y="337057"/>
                  </a:lnTo>
                  <a:lnTo>
                    <a:pt x="36068" y="349714"/>
                  </a:lnTo>
                  <a:lnTo>
                    <a:pt x="59055" y="354355"/>
                  </a:lnTo>
                  <a:lnTo>
                    <a:pt x="1854073" y="354355"/>
                  </a:lnTo>
                  <a:lnTo>
                    <a:pt x="1877059" y="349714"/>
                  </a:lnTo>
                  <a:lnTo>
                    <a:pt x="1895830" y="337057"/>
                  </a:lnTo>
                  <a:lnTo>
                    <a:pt x="1908486" y="318286"/>
                  </a:lnTo>
                  <a:lnTo>
                    <a:pt x="1913127" y="295300"/>
                  </a:lnTo>
                  <a:lnTo>
                    <a:pt x="1913127" y="59054"/>
                  </a:lnTo>
                  <a:lnTo>
                    <a:pt x="1908486" y="36068"/>
                  </a:lnTo>
                  <a:lnTo>
                    <a:pt x="1895830" y="17297"/>
                  </a:lnTo>
                  <a:lnTo>
                    <a:pt x="1877059" y="4641"/>
                  </a:lnTo>
                  <a:lnTo>
                    <a:pt x="18540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54578" y="7139230"/>
              <a:ext cx="1915160" cy="354965"/>
            </a:xfrm>
            <a:custGeom>
              <a:avLst/>
              <a:gdLst/>
              <a:ahLst/>
              <a:cxnLst/>
              <a:rect l="l" t="t" r="r" b="b"/>
              <a:pathLst>
                <a:path w="1915160" h="354965">
                  <a:moveTo>
                    <a:pt x="0" y="59106"/>
                  </a:moveTo>
                  <a:lnTo>
                    <a:pt x="4644" y="36099"/>
                  </a:lnTo>
                  <a:lnTo>
                    <a:pt x="17311" y="17311"/>
                  </a:lnTo>
                  <a:lnTo>
                    <a:pt x="36099" y="4644"/>
                  </a:lnTo>
                  <a:lnTo>
                    <a:pt x="59106" y="0"/>
                  </a:lnTo>
                  <a:lnTo>
                    <a:pt x="1855479" y="0"/>
                  </a:lnTo>
                  <a:lnTo>
                    <a:pt x="1878486" y="4644"/>
                  </a:lnTo>
                  <a:lnTo>
                    <a:pt x="1897274" y="17311"/>
                  </a:lnTo>
                  <a:lnTo>
                    <a:pt x="1909941" y="36099"/>
                  </a:lnTo>
                  <a:lnTo>
                    <a:pt x="1914586" y="59106"/>
                  </a:lnTo>
                  <a:lnTo>
                    <a:pt x="1914586" y="295530"/>
                  </a:lnTo>
                  <a:lnTo>
                    <a:pt x="1909941" y="318537"/>
                  </a:lnTo>
                  <a:lnTo>
                    <a:pt x="1897274" y="337324"/>
                  </a:lnTo>
                  <a:lnTo>
                    <a:pt x="1878486" y="349991"/>
                  </a:lnTo>
                  <a:lnTo>
                    <a:pt x="1855479" y="354636"/>
                  </a:lnTo>
                  <a:lnTo>
                    <a:pt x="59106" y="354636"/>
                  </a:lnTo>
                  <a:lnTo>
                    <a:pt x="36099" y="349991"/>
                  </a:lnTo>
                  <a:lnTo>
                    <a:pt x="17311" y="337324"/>
                  </a:lnTo>
                  <a:lnTo>
                    <a:pt x="4644" y="318537"/>
                  </a:lnTo>
                  <a:lnTo>
                    <a:pt x="0" y="295530"/>
                  </a:lnTo>
                  <a:lnTo>
                    <a:pt x="0" y="59106"/>
                  </a:lnTo>
                  <a:close/>
                </a:path>
              </a:pathLst>
            </a:custGeom>
            <a:ln w="1639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54578" y="6760997"/>
              <a:ext cx="1913255" cy="354965"/>
            </a:xfrm>
            <a:custGeom>
              <a:avLst/>
              <a:gdLst/>
              <a:ahLst/>
              <a:cxnLst/>
              <a:rect l="l" t="t" r="r" b="b"/>
              <a:pathLst>
                <a:path w="1913254" h="354965">
                  <a:moveTo>
                    <a:pt x="1854073" y="0"/>
                  </a:moveTo>
                  <a:lnTo>
                    <a:pt x="59055" y="0"/>
                  </a:lnTo>
                  <a:lnTo>
                    <a:pt x="36068" y="4641"/>
                  </a:lnTo>
                  <a:lnTo>
                    <a:pt x="17297" y="17297"/>
                  </a:lnTo>
                  <a:lnTo>
                    <a:pt x="4641" y="36068"/>
                  </a:lnTo>
                  <a:lnTo>
                    <a:pt x="0" y="59054"/>
                  </a:lnTo>
                  <a:lnTo>
                    <a:pt x="0" y="295300"/>
                  </a:lnTo>
                  <a:lnTo>
                    <a:pt x="4641" y="318286"/>
                  </a:lnTo>
                  <a:lnTo>
                    <a:pt x="17297" y="337057"/>
                  </a:lnTo>
                  <a:lnTo>
                    <a:pt x="36068" y="349714"/>
                  </a:lnTo>
                  <a:lnTo>
                    <a:pt x="59055" y="354355"/>
                  </a:lnTo>
                  <a:lnTo>
                    <a:pt x="1854073" y="354355"/>
                  </a:lnTo>
                  <a:lnTo>
                    <a:pt x="1877059" y="349714"/>
                  </a:lnTo>
                  <a:lnTo>
                    <a:pt x="1895830" y="337057"/>
                  </a:lnTo>
                  <a:lnTo>
                    <a:pt x="1908486" y="318286"/>
                  </a:lnTo>
                  <a:lnTo>
                    <a:pt x="1913127" y="295300"/>
                  </a:lnTo>
                  <a:lnTo>
                    <a:pt x="1913127" y="59054"/>
                  </a:lnTo>
                  <a:lnTo>
                    <a:pt x="1908486" y="36068"/>
                  </a:lnTo>
                  <a:lnTo>
                    <a:pt x="1895830" y="17297"/>
                  </a:lnTo>
                  <a:lnTo>
                    <a:pt x="1877059" y="4641"/>
                  </a:lnTo>
                  <a:lnTo>
                    <a:pt x="185407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54578" y="6760990"/>
              <a:ext cx="1915160" cy="354965"/>
            </a:xfrm>
            <a:custGeom>
              <a:avLst/>
              <a:gdLst/>
              <a:ahLst/>
              <a:cxnLst/>
              <a:rect l="l" t="t" r="r" b="b"/>
              <a:pathLst>
                <a:path w="1915160" h="354965">
                  <a:moveTo>
                    <a:pt x="0" y="59106"/>
                  </a:moveTo>
                  <a:lnTo>
                    <a:pt x="4644" y="36099"/>
                  </a:lnTo>
                  <a:lnTo>
                    <a:pt x="17311" y="17311"/>
                  </a:lnTo>
                  <a:lnTo>
                    <a:pt x="36099" y="4644"/>
                  </a:lnTo>
                  <a:lnTo>
                    <a:pt x="59106" y="0"/>
                  </a:lnTo>
                  <a:lnTo>
                    <a:pt x="1855479" y="0"/>
                  </a:lnTo>
                  <a:lnTo>
                    <a:pt x="1878486" y="4644"/>
                  </a:lnTo>
                  <a:lnTo>
                    <a:pt x="1897274" y="17311"/>
                  </a:lnTo>
                  <a:lnTo>
                    <a:pt x="1909941" y="36099"/>
                  </a:lnTo>
                  <a:lnTo>
                    <a:pt x="1914586" y="59106"/>
                  </a:lnTo>
                  <a:lnTo>
                    <a:pt x="1914586" y="295530"/>
                  </a:lnTo>
                  <a:lnTo>
                    <a:pt x="1909941" y="318537"/>
                  </a:lnTo>
                  <a:lnTo>
                    <a:pt x="1897274" y="337324"/>
                  </a:lnTo>
                  <a:lnTo>
                    <a:pt x="1878486" y="349991"/>
                  </a:lnTo>
                  <a:lnTo>
                    <a:pt x="1855479" y="354636"/>
                  </a:lnTo>
                  <a:lnTo>
                    <a:pt x="59106" y="354636"/>
                  </a:lnTo>
                  <a:lnTo>
                    <a:pt x="36099" y="349991"/>
                  </a:lnTo>
                  <a:lnTo>
                    <a:pt x="17311" y="337324"/>
                  </a:lnTo>
                  <a:lnTo>
                    <a:pt x="4644" y="318537"/>
                  </a:lnTo>
                  <a:lnTo>
                    <a:pt x="0" y="295530"/>
                  </a:lnTo>
                  <a:lnTo>
                    <a:pt x="0" y="59106"/>
                  </a:lnTo>
                  <a:close/>
                </a:path>
              </a:pathLst>
            </a:custGeom>
            <a:ln w="1639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596" y="1154176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4159" y="1361947"/>
            <a:ext cx="5163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Environments: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Local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Dev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Stage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Prod.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25" dirty="0">
                <a:solidFill>
                  <a:srgbClr val="FF0000"/>
                </a:solidFill>
                <a:latin typeface="Tahoma"/>
                <a:cs typeface="Tahoma"/>
              </a:rPr>
              <a:t>***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95170" y="2111705"/>
          <a:ext cx="5793104" cy="1799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037"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Capability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250825" marR="149225" indent="-94615">
                        <a:lnSpc>
                          <a:spcPts val="1300"/>
                        </a:lnSpc>
                        <a:spcBef>
                          <a:spcPts val="145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  </a:t>
                      </a: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Author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256540" marR="73025" indent="-177800">
                        <a:lnSpc>
                          <a:spcPts val="1300"/>
                        </a:lnSpc>
                        <a:spcBef>
                          <a:spcPts val="145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  </a:t>
                      </a: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Pub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130175" marR="67945" indent="-60325">
                        <a:lnSpc>
                          <a:spcPts val="1300"/>
                        </a:lnSpc>
                        <a:spcBef>
                          <a:spcPts val="145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  P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100" b="1" spc="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164465" marR="103505" indent="-60960">
                        <a:lnSpc>
                          <a:spcPts val="1300"/>
                        </a:lnSpc>
                        <a:spcBef>
                          <a:spcPts val="145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  P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1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ub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6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50" b="1" i="1" spc="-30" dirty="0">
                          <a:latin typeface="Trebuchet MS"/>
                          <a:cs typeface="Trebuchet MS"/>
                        </a:rPr>
                        <a:t>ad</a:t>
                      </a:r>
                      <a:r>
                        <a:rPr sz="1150" b="1" i="1" spc="-4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150" b="1" i="1" spc="-1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150" b="1" i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150" b="1" i="1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Yes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6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Yes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(l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ka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Yes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(l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marR="18034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Ye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(l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56D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Yes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auto-config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auto-config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R="21336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auto-config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auto-config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503231" y="4129023"/>
            <a:ext cx="20885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0" dirty="0">
                <a:latin typeface="Tahoma"/>
                <a:cs typeface="Tahoma"/>
              </a:rPr>
              <a:t>***May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85" dirty="0">
                <a:latin typeface="Tahoma"/>
                <a:cs typeface="Tahoma"/>
              </a:rPr>
              <a:t>differ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105" dirty="0">
                <a:latin typeface="Tahoma"/>
                <a:cs typeface="Tahoma"/>
              </a:rPr>
              <a:t>as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75" dirty="0">
                <a:latin typeface="Tahoma"/>
                <a:cs typeface="Tahoma"/>
              </a:rPr>
              <a:t>AEM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80" dirty="0">
                <a:latin typeface="Tahoma"/>
                <a:cs typeface="Tahoma"/>
              </a:rPr>
              <a:t>Cloud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Service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85" dirty="0">
                <a:latin typeface="Tahoma"/>
                <a:cs typeface="Tahoma"/>
              </a:rPr>
              <a:t>evolves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2892" y="8727947"/>
            <a:ext cx="977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2502" y="5446776"/>
            <a:ext cx="62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4159" y="5654547"/>
            <a:ext cx="5666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Environments: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Local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Dev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Stage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Prod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(cont)</a:t>
            </a:r>
            <a:r>
              <a:rPr sz="1400" b="1" spc="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25" dirty="0">
                <a:solidFill>
                  <a:srgbClr val="FF0000"/>
                </a:solidFill>
                <a:latin typeface="Tahoma"/>
                <a:cs typeface="Tahoma"/>
              </a:rPr>
              <a:t>***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95170" y="6126707"/>
          <a:ext cx="5795644" cy="2680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9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037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Capability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14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14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207645">
                        <a:lnSpc>
                          <a:spcPts val="1300"/>
                        </a:lnSpc>
                        <a:spcBef>
                          <a:spcPts val="150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  </a:t>
                      </a:r>
                      <a:r>
                        <a:rPr sz="11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Author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40640">
                        <a:lnSpc>
                          <a:spcPts val="1300"/>
                        </a:lnSpc>
                        <a:spcBef>
                          <a:spcPts val="15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Cloud </a:t>
                      </a:r>
                      <a:r>
                        <a:rPr sz="11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107314">
                        <a:lnSpc>
                          <a:spcPts val="1300"/>
                        </a:lnSpc>
                        <a:spcBef>
                          <a:spcPts val="150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  P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100" b="1" spc="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86995">
                        <a:lnSpc>
                          <a:spcPts val="1300"/>
                        </a:lnSpc>
                        <a:spcBef>
                          <a:spcPts val="150"/>
                        </a:spcBef>
                      </a:pP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  P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100" b="1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ub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A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9">
                <a:tc>
                  <a:txBody>
                    <a:bodyPr/>
                    <a:lstStyle/>
                    <a:p>
                      <a:pPr marL="46990" marR="111125">
                        <a:lnSpc>
                          <a:spcPct val="94500"/>
                        </a:lnSpc>
                        <a:spcBef>
                          <a:spcPts val="16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 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 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update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6355" marR="455930">
                        <a:lnSpc>
                          <a:spcPts val="1300"/>
                        </a:lnSpc>
                        <a:spcBef>
                          <a:spcPts val="14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DA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Workflow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285115">
                        <a:lnSpc>
                          <a:spcPts val="1300"/>
                        </a:lnSpc>
                        <a:spcBef>
                          <a:spcPts val="145"/>
                        </a:spcBef>
                      </a:pPr>
                      <a:r>
                        <a:rPr sz="1100" spc="-75" dirty="0">
                          <a:latin typeface="Tahoma"/>
                          <a:cs typeface="Tahoma"/>
                        </a:rPr>
                        <a:t>Asset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None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None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179">
                <a:tc>
                  <a:txBody>
                    <a:bodyPr/>
                    <a:lstStyle/>
                    <a:p>
                      <a:pPr marL="46990" marR="77470">
                        <a:lnSpc>
                          <a:spcPct val="94500"/>
                        </a:lnSpc>
                        <a:spcBef>
                          <a:spcPts val="145"/>
                        </a:spcBef>
                      </a:pPr>
                      <a:r>
                        <a:rPr sz="1100" spc="-75" dirty="0">
                          <a:latin typeface="Tahoma"/>
                          <a:cs typeface="Tahoma"/>
                        </a:rPr>
                        <a:t>Page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r/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eve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Mode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Yes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N/A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-35" dirty="0">
                          <a:latin typeface="Tahoma"/>
                          <a:cs typeface="Tahoma"/>
                        </a:rPr>
                        <a:t>N/A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7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2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 marR="379095" indent="-171450">
                        <a:lnSpc>
                          <a:spcPts val="1300"/>
                        </a:lnSpc>
                        <a:spcBef>
                          <a:spcPts val="140"/>
                        </a:spcBef>
                        <a:buFont typeface="Arial MT"/>
                        <a:buChar char="•"/>
                        <a:tabLst>
                          <a:tab pos="218440" algn="l"/>
                        </a:tabLst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 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agents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17804" indent="-172085">
                        <a:lnSpc>
                          <a:spcPts val="1145"/>
                        </a:lnSpc>
                        <a:buFont typeface="Arial MT"/>
                        <a:buChar char="•"/>
                        <a:tabLst>
                          <a:tab pos="218440" algn="l"/>
                        </a:tabLst>
                      </a:pPr>
                      <a:r>
                        <a:rPr sz="1100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17804" marR="102870">
                        <a:lnSpc>
                          <a:spcPts val="1300"/>
                        </a:lnSpc>
                        <a:spcBef>
                          <a:spcPts val="45"/>
                        </a:spcBef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Replication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6355">
                        <a:lnSpc>
                          <a:spcPct val="95800"/>
                        </a:lnSpc>
                        <a:spcBef>
                          <a:spcPts val="135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nt 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str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 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 configuration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marR="275590">
                        <a:lnSpc>
                          <a:spcPct val="95800"/>
                        </a:lnSpc>
                        <a:spcBef>
                          <a:spcPts val="135"/>
                        </a:spcBef>
                      </a:pPr>
                      <a:r>
                        <a:rPr sz="1100" spc="-3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nt 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str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 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auto-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 configuration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E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1503231" y="8485632"/>
            <a:ext cx="20885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0" dirty="0">
                <a:latin typeface="Tahoma"/>
                <a:cs typeface="Tahoma"/>
              </a:rPr>
              <a:t>***May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85" dirty="0">
                <a:latin typeface="Tahoma"/>
                <a:cs typeface="Tahoma"/>
              </a:rPr>
              <a:t>differ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105" dirty="0">
                <a:latin typeface="Tahoma"/>
                <a:cs typeface="Tahoma"/>
              </a:rPr>
              <a:t>as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75" dirty="0">
                <a:latin typeface="Tahoma"/>
                <a:cs typeface="Tahoma"/>
              </a:rPr>
              <a:t>AEM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80" dirty="0">
                <a:latin typeface="Tahoma"/>
                <a:cs typeface="Tahoma"/>
              </a:rPr>
              <a:t>Cloud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Service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85" dirty="0">
                <a:latin typeface="Tahoma"/>
                <a:cs typeface="Tahoma"/>
              </a:rPr>
              <a:t>evolves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6949" y="87279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939" y="5645403"/>
            <a:ext cx="5589905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ev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Fundamentals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similar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prior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releases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Manager: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70" dirty="0">
                <a:latin typeface="Tahoma"/>
                <a:cs typeface="Tahoma"/>
              </a:rPr>
              <a:t>Tested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checked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local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control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us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ry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remote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  <a:p>
            <a:pPr marL="285115" marR="47625" indent="-171450">
              <a:lnSpc>
                <a:spcPct val="107200"/>
              </a:lnSpc>
              <a:spcBef>
                <a:spcPts val="484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mechanism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187" y="4435347"/>
            <a:ext cx="111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883" y="1114660"/>
            <a:ext cx="5768340" cy="20269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40" dirty="0"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484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sio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vs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sto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88595" marR="508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release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orchestration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separate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pushing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code:</a:t>
            </a:r>
            <a:endParaRPr sz="1100">
              <a:latin typeface="Tahoma"/>
              <a:cs typeface="Tahoma"/>
            </a:endParaRPr>
          </a:p>
          <a:p>
            <a:pPr marL="47434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4980" algn="l"/>
              </a:tabLst>
            </a:pPr>
            <a:r>
              <a:rPr sz="1100" spc="-55" dirty="0">
                <a:latin typeface="Tahoma"/>
                <a:cs typeface="Tahoma"/>
              </a:rPr>
              <a:t>Updates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happen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after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automatically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applied</a:t>
            </a:r>
            <a:endParaRPr sz="1100">
              <a:latin typeface="Tahoma"/>
              <a:cs typeface="Tahoma"/>
            </a:endParaRPr>
          </a:p>
          <a:p>
            <a:pPr marL="474345" marR="28892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4980" algn="l"/>
              </a:tabLst>
            </a:pPr>
            <a:r>
              <a:rPr sz="1100" spc="-45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intended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backwards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already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deployed</a:t>
            </a:r>
            <a:endParaRPr sz="1100">
              <a:latin typeface="Tahoma"/>
              <a:cs typeface="Tahoma"/>
            </a:endParaRPr>
          </a:p>
          <a:p>
            <a:pPr marL="474345" marR="357505" indent="-17145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474980" algn="l"/>
              </a:tabLst>
            </a:pP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releases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against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575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900" spc="-60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6969" y="87279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094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94670" y="6461766"/>
            <a:ext cx="4506595" cy="2118995"/>
            <a:chOff x="1994670" y="6461766"/>
            <a:chExt cx="4506595" cy="2118995"/>
          </a:xfrm>
        </p:grpSpPr>
        <p:sp>
          <p:nvSpPr>
            <p:cNvPr id="21" name="object 21"/>
            <p:cNvSpPr/>
            <p:nvPr/>
          </p:nvSpPr>
          <p:spPr>
            <a:xfrm>
              <a:off x="2550337" y="6461772"/>
              <a:ext cx="1713230" cy="2112645"/>
            </a:xfrm>
            <a:custGeom>
              <a:avLst/>
              <a:gdLst/>
              <a:ahLst/>
              <a:cxnLst/>
              <a:rect l="l" t="t" r="r" b="b"/>
              <a:pathLst>
                <a:path w="1713229" h="2112645">
                  <a:moveTo>
                    <a:pt x="57150" y="504621"/>
                  </a:moveTo>
                  <a:lnTo>
                    <a:pt x="52387" y="495096"/>
                  </a:lnTo>
                  <a:lnTo>
                    <a:pt x="28575" y="447471"/>
                  </a:lnTo>
                  <a:lnTo>
                    <a:pt x="0" y="504621"/>
                  </a:lnTo>
                  <a:lnTo>
                    <a:pt x="19050" y="504621"/>
                  </a:lnTo>
                  <a:lnTo>
                    <a:pt x="19050" y="1628673"/>
                  </a:lnTo>
                  <a:lnTo>
                    <a:pt x="38100" y="1628673"/>
                  </a:lnTo>
                  <a:lnTo>
                    <a:pt x="38100" y="504621"/>
                  </a:lnTo>
                  <a:lnTo>
                    <a:pt x="57150" y="504621"/>
                  </a:lnTo>
                  <a:close/>
                </a:path>
                <a:path w="1713229" h="2112645">
                  <a:moveTo>
                    <a:pt x="1712976" y="2054021"/>
                  </a:moveTo>
                  <a:lnTo>
                    <a:pt x="1693938" y="2054606"/>
                  </a:lnTo>
                  <a:lnTo>
                    <a:pt x="1630641" y="0"/>
                  </a:lnTo>
                  <a:lnTo>
                    <a:pt x="1611604" y="584"/>
                  </a:lnTo>
                  <a:lnTo>
                    <a:pt x="1674901" y="2055202"/>
                  </a:lnTo>
                  <a:lnTo>
                    <a:pt x="1655851" y="2055787"/>
                  </a:lnTo>
                  <a:lnTo>
                    <a:pt x="1686179" y="2112022"/>
                  </a:lnTo>
                  <a:lnTo>
                    <a:pt x="1708035" y="2064715"/>
                  </a:lnTo>
                  <a:lnTo>
                    <a:pt x="1712976" y="2054021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1338" y="751495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338" y="7514952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40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8352" y="8185862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4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38352" y="8185862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16330" y="8229600"/>
            <a:ext cx="61214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46355">
              <a:lnSpc>
                <a:spcPct val="102200"/>
              </a:lnSpc>
              <a:spcBef>
                <a:spcPts val="7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Env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31684" y="7362548"/>
            <a:ext cx="1169670" cy="401955"/>
            <a:chOff x="5331684" y="7362548"/>
            <a:chExt cx="1169670" cy="401955"/>
          </a:xfrm>
        </p:grpSpPr>
        <p:sp>
          <p:nvSpPr>
            <p:cNvPr id="28" name="object 28"/>
            <p:cNvSpPr/>
            <p:nvPr/>
          </p:nvSpPr>
          <p:spPr>
            <a:xfrm>
              <a:off x="5338352" y="7369215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4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38352" y="7369215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76585" y="7482840"/>
            <a:ext cx="891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nv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331684" y="6458744"/>
            <a:ext cx="1169670" cy="401955"/>
            <a:chOff x="5331684" y="6458744"/>
            <a:chExt cx="1169670" cy="401955"/>
          </a:xfrm>
        </p:grpSpPr>
        <p:sp>
          <p:nvSpPr>
            <p:cNvPr id="32" name="object 32"/>
            <p:cNvSpPr/>
            <p:nvPr/>
          </p:nvSpPr>
          <p:spPr>
            <a:xfrm>
              <a:off x="5338352" y="6465412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4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38352" y="6465412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45641" y="6510528"/>
            <a:ext cx="7537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895" marR="5080" indent="-49530">
              <a:lnSpc>
                <a:spcPct val="102200"/>
              </a:lnSpc>
              <a:spcBef>
                <a:spcPts val="75"/>
              </a:spcBef>
            </a:pP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on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35542" y="6005814"/>
            <a:ext cx="1530985" cy="244475"/>
            <a:chOff x="2435542" y="6005814"/>
            <a:chExt cx="1530985" cy="244475"/>
          </a:xfrm>
        </p:grpSpPr>
        <p:sp>
          <p:nvSpPr>
            <p:cNvPr id="36" name="object 36"/>
            <p:cNvSpPr/>
            <p:nvPr/>
          </p:nvSpPr>
          <p:spPr>
            <a:xfrm>
              <a:off x="2442209" y="6012483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59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477759" y="230657"/>
                  </a:lnTo>
                  <a:lnTo>
                    <a:pt x="1492724" y="227636"/>
                  </a:lnTo>
                  <a:lnTo>
                    <a:pt x="1504943" y="219398"/>
                  </a:lnTo>
                  <a:lnTo>
                    <a:pt x="1513181" y="207179"/>
                  </a:lnTo>
                  <a:lnTo>
                    <a:pt x="1516202" y="192214"/>
                  </a:lnTo>
                  <a:lnTo>
                    <a:pt x="1516202" y="38442"/>
                  </a:lnTo>
                  <a:lnTo>
                    <a:pt x="1513181" y="23477"/>
                  </a:lnTo>
                  <a:lnTo>
                    <a:pt x="1504943" y="11258"/>
                  </a:lnTo>
                  <a:lnTo>
                    <a:pt x="1492724" y="3020"/>
                  </a:lnTo>
                  <a:lnTo>
                    <a:pt x="147775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42209" y="6012482"/>
              <a:ext cx="1517650" cy="231140"/>
            </a:xfrm>
            <a:custGeom>
              <a:avLst/>
              <a:gdLst/>
              <a:ahLst/>
              <a:cxnLst/>
              <a:rect l="l" t="t" r="r" b="b"/>
              <a:pathLst>
                <a:path w="1517650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478887" y="0"/>
                  </a:lnTo>
                  <a:lnTo>
                    <a:pt x="1493862" y="3023"/>
                  </a:lnTo>
                  <a:lnTo>
                    <a:pt x="1506091" y="11268"/>
                  </a:lnTo>
                  <a:lnTo>
                    <a:pt x="1514336" y="23497"/>
                  </a:lnTo>
                  <a:lnTo>
                    <a:pt x="1517360" y="38473"/>
                  </a:lnTo>
                  <a:lnTo>
                    <a:pt x="1517360" y="192364"/>
                  </a:lnTo>
                  <a:lnTo>
                    <a:pt x="1514336" y="207339"/>
                  </a:lnTo>
                  <a:lnTo>
                    <a:pt x="1506091" y="219569"/>
                  </a:lnTo>
                  <a:lnTo>
                    <a:pt x="1493862" y="227814"/>
                  </a:lnTo>
                  <a:lnTo>
                    <a:pt x="1478887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29412" y="5660644"/>
            <a:ext cx="3449954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L="1504315">
              <a:lnSpc>
                <a:spcPct val="100000"/>
              </a:lnSpc>
              <a:spcBef>
                <a:spcPts val="136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Orchestration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66725" y="6005814"/>
            <a:ext cx="1530985" cy="244475"/>
            <a:chOff x="4466725" y="6005814"/>
            <a:chExt cx="1530985" cy="244475"/>
          </a:xfrm>
        </p:grpSpPr>
        <p:sp>
          <p:nvSpPr>
            <p:cNvPr id="40" name="object 40"/>
            <p:cNvSpPr/>
            <p:nvPr/>
          </p:nvSpPr>
          <p:spPr>
            <a:xfrm>
              <a:off x="4473393" y="6012483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59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477759" y="230657"/>
                  </a:lnTo>
                  <a:lnTo>
                    <a:pt x="1492726" y="227636"/>
                  </a:lnTo>
                  <a:lnTo>
                    <a:pt x="1504950" y="219398"/>
                  </a:lnTo>
                  <a:lnTo>
                    <a:pt x="1513192" y="207179"/>
                  </a:lnTo>
                  <a:lnTo>
                    <a:pt x="1516214" y="192214"/>
                  </a:lnTo>
                  <a:lnTo>
                    <a:pt x="1516214" y="38442"/>
                  </a:lnTo>
                  <a:lnTo>
                    <a:pt x="1513192" y="23477"/>
                  </a:lnTo>
                  <a:lnTo>
                    <a:pt x="1504950" y="11258"/>
                  </a:lnTo>
                  <a:lnTo>
                    <a:pt x="1492726" y="3020"/>
                  </a:lnTo>
                  <a:lnTo>
                    <a:pt x="147775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73393" y="6012482"/>
              <a:ext cx="1517650" cy="231140"/>
            </a:xfrm>
            <a:custGeom>
              <a:avLst/>
              <a:gdLst/>
              <a:ahLst/>
              <a:cxnLst/>
              <a:rect l="l" t="t" r="r" b="b"/>
              <a:pathLst>
                <a:path w="1517650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478887" y="0"/>
                  </a:lnTo>
                  <a:lnTo>
                    <a:pt x="1493862" y="3023"/>
                  </a:lnTo>
                  <a:lnTo>
                    <a:pt x="1506091" y="11268"/>
                  </a:lnTo>
                  <a:lnTo>
                    <a:pt x="1514336" y="23497"/>
                  </a:lnTo>
                  <a:lnTo>
                    <a:pt x="1517360" y="38473"/>
                  </a:lnTo>
                  <a:lnTo>
                    <a:pt x="1517360" y="192364"/>
                  </a:lnTo>
                  <a:lnTo>
                    <a:pt x="1514336" y="207339"/>
                  </a:lnTo>
                  <a:lnTo>
                    <a:pt x="1506091" y="219569"/>
                  </a:lnTo>
                  <a:lnTo>
                    <a:pt x="1493862" y="227814"/>
                  </a:lnTo>
                  <a:lnTo>
                    <a:pt x="1478887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729846" y="6047232"/>
            <a:ext cx="1016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594902" y="6455392"/>
            <a:ext cx="1154430" cy="1630680"/>
            <a:chOff x="3594902" y="6455392"/>
            <a:chExt cx="1154430" cy="1630680"/>
          </a:xfrm>
        </p:grpSpPr>
        <p:sp>
          <p:nvSpPr>
            <p:cNvPr id="44" name="object 44"/>
            <p:cNvSpPr/>
            <p:nvPr/>
          </p:nvSpPr>
          <p:spPr>
            <a:xfrm>
              <a:off x="3601570" y="6462057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1109040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9040" y="184531"/>
                  </a:lnTo>
                  <a:lnTo>
                    <a:pt x="1121007" y="182114"/>
                  </a:lnTo>
                  <a:lnTo>
                    <a:pt x="1130781" y="175523"/>
                  </a:lnTo>
                  <a:lnTo>
                    <a:pt x="1137370" y="165746"/>
                  </a:lnTo>
                  <a:lnTo>
                    <a:pt x="1139786" y="153771"/>
                  </a:lnTo>
                  <a:lnTo>
                    <a:pt x="1139786" y="30759"/>
                  </a:lnTo>
                  <a:lnTo>
                    <a:pt x="1137370" y="18789"/>
                  </a:lnTo>
                  <a:lnTo>
                    <a:pt x="1130781" y="9012"/>
                  </a:lnTo>
                  <a:lnTo>
                    <a:pt x="1121007" y="2418"/>
                  </a:lnTo>
                  <a:lnTo>
                    <a:pt x="110904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01570" y="6462059"/>
              <a:ext cx="1141095" cy="184785"/>
            </a:xfrm>
            <a:custGeom>
              <a:avLst/>
              <a:gdLst/>
              <a:ahLst/>
              <a:cxnLst/>
              <a:rect l="l" t="t" r="r" b="b"/>
              <a:pathLst>
                <a:path w="1141095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9879" y="0"/>
                  </a:lnTo>
                  <a:lnTo>
                    <a:pt x="1121860" y="2418"/>
                  </a:lnTo>
                  <a:lnTo>
                    <a:pt x="1131644" y="9015"/>
                  </a:lnTo>
                  <a:lnTo>
                    <a:pt x="1138240" y="18798"/>
                  </a:lnTo>
                  <a:lnTo>
                    <a:pt x="1140659" y="30779"/>
                  </a:lnTo>
                  <a:lnTo>
                    <a:pt x="1140659" y="153890"/>
                  </a:lnTo>
                  <a:lnTo>
                    <a:pt x="1138240" y="165871"/>
                  </a:lnTo>
                  <a:lnTo>
                    <a:pt x="1131644" y="175655"/>
                  </a:lnTo>
                  <a:lnTo>
                    <a:pt x="1121860" y="182251"/>
                  </a:lnTo>
                  <a:lnTo>
                    <a:pt x="1109879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01570" y="7894378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4849" y="184530"/>
                  </a:lnTo>
                  <a:lnTo>
                    <a:pt x="1116818" y="182114"/>
                  </a:lnTo>
                  <a:lnTo>
                    <a:pt x="1126596" y="175525"/>
                  </a:lnTo>
                  <a:lnTo>
                    <a:pt x="1133190" y="165751"/>
                  </a:lnTo>
                  <a:lnTo>
                    <a:pt x="1135608" y="153784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01570" y="7894382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693915" y="7906511"/>
            <a:ext cx="9632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94902" y="7611877"/>
            <a:ext cx="1149985" cy="198120"/>
            <a:chOff x="3594902" y="7611877"/>
            <a:chExt cx="1149985" cy="198120"/>
          </a:xfrm>
        </p:grpSpPr>
        <p:sp>
          <p:nvSpPr>
            <p:cNvPr id="50" name="object 50"/>
            <p:cNvSpPr/>
            <p:nvPr/>
          </p:nvSpPr>
          <p:spPr>
            <a:xfrm>
              <a:off x="3601570" y="7618542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4849" y="184531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4"/>
                  </a:lnTo>
                  <a:lnTo>
                    <a:pt x="1126596" y="9007"/>
                  </a:lnTo>
                  <a:lnTo>
                    <a:pt x="1116818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01570" y="7618544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739953" y="7629143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594902" y="7060203"/>
            <a:ext cx="1149985" cy="474345"/>
            <a:chOff x="3594902" y="7060203"/>
            <a:chExt cx="1149985" cy="474345"/>
          </a:xfrm>
        </p:grpSpPr>
        <p:sp>
          <p:nvSpPr>
            <p:cNvPr id="54" name="object 54"/>
            <p:cNvSpPr/>
            <p:nvPr/>
          </p:nvSpPr>
          <p:spPr>
            <a:xfrm>
              <a:off x="3601570" y="7342705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4849" y="184530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01570" y="7342707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9" y="2418"/>
                  </a:lnTo>
                  <a:lnTo>
                    <a:pt x="1127453" y="9015"/>
                  </a:lnTo>
                  <a:lnTo>
                    <a:pt x="1134049" y="18798"/>
                  </a:lnTo>
                  <a:lnTo>
                    <a:pt x="1136468" y="30779"/>
                  </a:lnTo>
                  <a:lnTo>
                    <a:pt x="1136468" y="153890"/>
                  </a:lnTo>
                  <a:lnTo>
                    <a:pt x="1134049" y="165871"/>
                  </a:lnTo>
                  <a:lnTo>
                    <a:pt x="1127453" y="175655"/>
                  </a:lnTo>
                  <a:lnTo>
                    <a:pt x="1117669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01570" y="7066867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4849" y="184530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01570" y="7066871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742732" y="7077456"/>
            <a:ext cx="86677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 dirty="0">
              <a:latin typeface="Tahoma"/>
              <a:cs typeface="Tahoma"/>
            </a:endParaRPr>
          </a:p>
          <a:p>
            <a:pPr marL="64135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592677" y="8280896"/>
            <a:ext cx="1152525" cy="198120"/>
            <a:chOff x="3592677" y="8280896"/>
            <a:chExt cx="1152525" cy="198120"/>
          </a:xfrm>
        </p:grpSpPr>
        <p:sp>
          <p:nvSpPr>
            <p:cNvPr id="60" name="object 60"/>
            <p:cNvSpPr/>
            <p:nvPr/>
          </p:nvSpPr>
          <p:spPr>
            <a:xfrm>
              <a:off x="3599345" y="8287560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1107071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7071" y="184530"/>
                  </a:lnTo>
                  <a:lnTo>
                    <a:pt x="1119046" y="182114"/>
                  </a:lnTo>
                  <a:lnTo>
                    <a:pt x="1128823" y="175525"/>
                  </a:lnTo>
                  <a:lnTo>
                    <a:pt x="1135414" y="165751"/>
                  </a:lnTo>
                  <a:lnTo>
                    <a:pt x="1137831" y="153784"/>
                  </a:lnTo>
                  <a:lnTo>
                    <a:pt x="1137831" y="30759"/>
                  </a:lnTo>
                  <a:lnTo>
                    <a:pt x="1135414" y="18789"/>
                  </a:lnTo>
                  <a:lnTo>
                    <a:pt x="1128823" y="9012"/>
                  </a:lnTo>
                  <a:lnTo>
                    <a:pt x="1119046" y="2418"/>
                  </a:lnTo>
                  <a:lnTo>
                    <a:pt x="110707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99345" y="8287564"/>
              <a:ext cx="1139190" cy="184785"/>
            </a:xfrm>
            <a:custGeom>
              <a:avLst/>
              <a:gdLst/>
              <a:ahLst/>
              <a:cxnLst/>
              <a:rect l="l" t="t" r="r" b="b"/>
              <a:pathLst>
                <a:path w="1139189" h="184784">
                  <a:moveTo>
                    <a:pt x="0" y="30778"/>
                  </a:moveTo>
                  <a:lnTo>
                    <a:pt x="2418" y="18798"/>
                  </a:lnTo>
                  <a:lnTo>
                    <a:pt x="9014" y="9014"/>
                  </a:lnTo>
                  <a:lnTo>
                    <a:pt x="18798" y="2418"/>
                  </a:lnTo>
                  <a:lnTo>
                    <a:pt x="30778" y="0"/>
                  </a:lnTo>
                  <a:lnTo>
                    <a:pt x="1107915" y="0"/>
                  </a:lnTo>
                  <a:lnTo>
                    <a:pt x="1119896" y="2418"/>
                  </a:lnTo>
                  <a:lnTo>
                    <a:pt x="1129679" y="9014"/>
                  </a:lnTo>
                  <a:lnTo>
                    <a:pt x="1136275" y="18798"/>
                  </a:lnTo>
                  <a:lnTo>
                    <a:pt x="1138694" y="30778"/>
                  </a:lnTo>
                  <a:lnTo>
                    <a:pt x="1138694" y="153891"/>
                  </a:lnTo>
                  <a:lnTo>
                    <a:pt x="1136275" y="165871"/>
                  </a:lnTo>
                  <a:lnTo>
                    <a:pt x="1129679" y="175655"/>
                  </a:lnTo>
                  <a:lnTo>
                    <a:pt x="1119896" y="182251"/>
                  </a:lnTo>
                  <a:lnTo>
                    <a:pt x="1107915" y="184670"/>
                  </a:lnTo>
                  <a:lnTo>
                    <a:pt x="30778" y="184670"/>
                  </a:lnTo>
                  <a:lnTo>
                    <a:pt x="18798" y="182251"/>
                  </a:lnTo>
                  <a:lnTo>
                    <a:pt x="9014" y="175655"/>
                  </a:lnTo>
                  <a:lnTo>
                    <a:pt x="2418" y="165871"/>
                  </a:lnTo>
                  <a:lnTo>
                    <a:pt x="0" y="153891"/>
                  </a:lnTo>
                  <a:lnTo>
                    <a:pt x="0" y="3077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759081" y="8299704"/>
            <a:ext cx="831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604427" y="6689397"/>
            <a:ext cx="1144905" cy="198120"/>
            <a:chOff x="3604427" y="6689397"/>
            <a:chExt cx="1144905" cy="198120"/>
          </a:xfrm>
        </p:grpSpPr>
        <p:sp>
          <p:nvSpPr>
            <p:cNvPr id="64" name="object 64"/>
            <p:cNvSpPr/>
            <p:nvPr/>
          </p:nvSpPr>
          <p:spPr>
            <a:xfrm>
              <a:off x="3611095" y="6696060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1099515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099515" y="184530"/>
                  </a:lnTo>
                  <a:lnTo>
                    <a:pt x="1111482" y="182114"/>
                  </a:lnTo>
                  <a:lnTo>
                    <a:pt x="1121256" y="175525"/>
                  </a:lnTo>
                  <a:lnTo>
                    <a:pt x="1127845" y="165751"/>
                  </a:lnTo>
                  <a:lnTo>
                    <a:pt x="1130261" y="153784"/>
                  </a:lnTo>
                  <a:lnTo>
                    <a:pt x="1130261" y="30759"/>
                  </a:lnTo>
                  <a:lnTo>
                    <a:pt x="1127845" y="18789"/>
                  </a:lnTo>
                  <a:lnTo>
                    <a:pt x="1121256" y="9012"/>
                  </a:lnTo>
                  <a:lnTo>
                    <a:pt x="1111482" y="2418"/>
                  </a:lnTo>
                  <a:lnTo>
                    <a:pt x="109951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611095" y="6696064"/>
              <a:ext cx="1131570" cy="184785"/>
            </a:xfrm>
            <a:custGeom>
              <a:avLst/>
              <a:gdLst/>
              <a:ahLst/>
              <a:cxnLst/>
              <a:rect l="l" t="t" r="r" b="b"/>
              <a:pathLst>
                <a:path w="1131570" h="184784">
                  <a:moveTo>
                    <a:pt x="0" y="30778"/>
                  </a:moveTo>
                  <a:lnTo>
                    <a:pt x="2418" y="18798"/>
                  </a:lnTo>
                  <a:lnTo>
                    <a:pt x="9014" y="9014"/>
                  </a:lnTo>
                  <a:lnTo>
                    <a:pt x="18797" y="2418"/>
                  </a:lnTo>
                  <a:lnTo>
                    <a:pt x="30778" y="0"/>
                  </a:lnTo>
                  <a:lnTo>
                    <a:pt x="1100349" y="0"/>
                  </a:lnTo>
                  <a:lnTo>
                    <a:pt x="1112329" y="2418"/>
                  </a:lnTo>
                  <a:lnTo>
                    <a:pt x="1122112" y="9014"/>
                  </a:lnTo>
                  <a:lnTo>
                    <a:pt x="1128708" y="18798"/>
                  </a:lnTo>
                  <a:lnTo>
                    <a:pt x="1131127" y="30778"/>
                  </a:lnTo>
                  <a:lnTo>
                    <a:pt x="1131127" y="153891"/>
                  </a:lnTo>
                  <a:lnTo>
                    <a:pt x="1128708" y="165872"/>
                  </a:lnTo>
                  <a:lnTo>
                    <a:pt x="1122112" y="175655"/>
                  </a:lnTo>
                  <a:lnTo>
                    <a:pt x="1112329" y="182251"/>
                  </a:lnTo>
                  <a:lnTo>
                    <a:pt x="1100349" y="184670"/>
                  </a:lnTo>
                  <a:lnTo>
                    <a:pt x="30778" y="184670"/>
                  </a:lnTo>
                  <a:lnTo>
                    <a:pt x="18797" y="182251"/>
                  </a:lnTo>
                  <a:lnTo>
                    <a:pt x="9014" y="175655"/>
                  </a:lnTo>
                  <a:lnTo>
                    <a:pt x="2418" y="165872"/>
                  </a:lnTo>
                  <a:lnTo>
                    <a:pt x="0" y="153891"/>
                  </a:lnTo>
                  <a:lnTo>
                    <a:pt x="0" y="3077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663069" y="6473952"/>
            <a:ext cx="1029969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994670" y="6459519"/>
            <a:ext cx="3102610" cy="2185670"/>
            <a:chOff x="1994670" y="6459519"/>
            <a:chExt cx="3102610" cy="2185670"/>
          </a:xfrm>
        </p:grpSpPr>
        <p:sp>
          <p:nvSpPr>
            <p:cNvPr id="68" name="object 68"/>
            <p:cNvSpPr/>
            <p:nvPr/>
          </p:nvSpPr>
          <p:spPr>
            <a:xfrm>
              <a:off x="4947768" y="6462059"/>
              <a:ext cx="147320" cy="419100"/>
            </a:xfrm>
            <a:custGeom>
              <a:avLst/>
              <a:gdLst/>
              <a:ahLst/>
              <a:cxnLst/>
              <a:rect l="l" t="t" r="r" b="b"/>
              <a:pathLst>
                <a:path w="147320" h="419100">
                  <a:moveTo>
                    <a:pt x="0" y="0"/>
                  </a:moveTo>
                  <a:lnTo>
                    <a:pt x="28553" y="960"/>
                  </a:lnTo>
                  <a:lnTo>
                    <a:pt x="51871" y="3580"/>
                  </a:lnTo>
                  <a:lnTo>
                    <a:pt x="67592" y="7466"/>
                  </a:lnTo>
                  <a:lnTo>
                    <a:pt x="73357" y="12225"/>
                  </a:lnTo>
                  <a:lnTo>
                    <a:pt x="73357" y="197200"/>
                  </a:lnTo>
                  <a:lnTo>
                    <a:pt x="79121" y="201959"/>
                  </a:lnTo>
                  <a:lnTo>
                    <a:pt x="94843" y="205845"/>
                  </a:lnTo>
                  <a:lnTo>
                    <a:pt x="118160" y="208465"/>
                  </a:lnTo>
                  <a:lnTo>
                    <a:pt x="146714" y="209426"/>
                  </a:lnTo>
                  <a:lnTo>
                    <a:pt x="118160" y="210387"/>
                  </a:lnTo>
                  <a:lnTo>
                    <a:pt x="94843" y="213007"/>
                  </a:lnTo>
                  <a:lnTo>
                    <a:pt x="79121" y="216893"/>
                  </a:lnTo>
                  <a:lnTo>
                    <a:pt x="73357" y="221652"/>
                  </a:lnTo>
                  <a:lnTo>
                    <a:pt x="73357" y="406627"/>
                  </a:lnTo>
                  <a:lnTo>
                    <a:pt x="67592" y="411386"/>
                  </a:lnTo>
                  <a:lnTo>
                    <a:pt x="51871" y="415272"/>
                  </a:lnTo>
                  <a:lnTo>
                    <a:pt x="28553" y="417892"/>
                  </a:lnTo>
                  <a:lnTo>
                    <a:pt x="0" y="418853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47767" y="7065467"/>
              <a:ext cx="147320" cy="1014730"/>
            </a:xfrm>
            <a:custGeom>
              <a:avLst/>
              <a:gdLst/>
              <a:ahLst/>
              <a:cxnLst/>
              <a:rect l="l" t="t" r="r" b="b"/>
              <a:pathLst>
                <a:path w="147320" h="1014729">
                  <a:moveTo>
                    <a:pt x="0" y="0"/>
                  </a:moveTo>
                  <a:lnTo>
                    <a:pt x="28554" y="960"/>
                  </a:lnTo>
                  <a:lnTo>
                    <a:pt x="51871" y="3580"/>
                  </a:lnTo>
                  <a:lnTo>
                    <a:pt x="67593" y="7466"/>
                  </a:lnTo>
                  <a:lnTo>
                    <a:pt x="73358" y="12225"/>
                  </a:lnTo>
                  <a:lnTo>
                    <a:pt x="73358" y="494882"/>
                  </a:lnTo>
                  <a:lnTo>
                    <a:pt x="79122" y="499640"/>
                  </a:lnTo>
                  <a:lnTo>
                    <a:pt x="94844" y="503526"/>
                  </a:lnTo>
                  <a:lnTo>
                    <a:pt x="118161" y="506146"/>
                  </a:lnTo>
                  <a:lnTo>
                    <a:pt x="146716" y="507107"/>
                  </a:lnTo>
                  <a:lnTo>
                    <a:pt x="118161" y="508068"/>
                  </a:lnTo>
                  <a:lnTo>
                    <a:pt x="94844" y="510688"/>
                  </a:lnTo>
                  <a:lnTo>
                    <a:pt x="79122" y="514573"/>
                  </a:lnTo>
                  <a:lnTo>
                    <a:pt x="73358" y="519332"/>
                  </a:lnTo>
                  <a:lnTo>
                    <a:pt x="73358" y="1001989"/>
                  </a:lnTo>
                  <a:lnTo>
                    <a:pt x="67593" y="1006748"/>
                  </a:lnTo>
                  <a:lnTo>
                    <a:pt x="51871" y="1010634"/>
                  </a:lnTo>
                  <a:lnTo>
                    <a:pt x="28554" y="1013254"/>
                  </a:lnTo>
                  <a:lnTo>
                    <a:pt x="0" y="1014214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47767" y="8223417"/>
              <a:ext cx="147320" cy="419100"/>
            </a:xfrm>
            <a:custGeom>
              <a:avLst/>
              <a:gdLst/>
              <a:ahLst/>
              <a:cxnLst/>
              <a:rect l="l" t="t" r="r" b="b"/>
              <a:pathLst>
                <a:path w="147320" h="419100">
                  <a:moveTo>
                    <a:pt x="0" y="0"/>
                  </a:moveTo>
                  <a:lnTo>
                    <a:pt x="28553" y="960"/>
                  </a:lnTo>
                  <a:lnTo>
                    <a:pt x="51871" y="3580"/>
                  </a:lnTo>
                  <a:lnTo>
                    <a:pt x="67592" y="7466"/>
                  </a:lnTo>
                  <a:lnTo>
                    <a:pt x="73357" y="12225"/>
                  </a:lnTo>
                  <a:lnTo>
                    <a:pt x="73357" y="197200"/>
                  </a:lnTo>
                  <a:lnTo>
                    <a:pt x="79121" y="201959"/>
                  </a:lnTo>
                  <a:lnTo>
                    <a:pt x="94843" y="205845"/>
                  </a:lnTo>
                  <a:lnTo>
                    <a:pt x="118160" y="208465"/>
                  </a:lnTo>
                  <a:lnTo>
                    <a:pt x="146714" y="209426"/>
                  </a:lnTo>
                  <a:lnTo>
                    <a:pt x="118160" y="210387"/>
                  </a:lnTo>
                  <a:lnTo>
                    <a:pt x="94843" y="213007"/>
                  </a:lnTo>
                  <a:lnTo>
                    <a:pt x="79121" y="216893"/>
                  </a:lnTo>
                  <a:lnTo>
                    <a:pt x="73357" y="221652"/>
                  </a:lnTo>
                  <a:lnTo>
                    <a:pt x="73357" y="406627"/>
                  </a:lnTo>
                  <a:lnTo>
                    <a:pt x="67592" y="411386"/>
                  </a:lnTo>
                  <a:lnTo>
                    <a:pt x="51871" y="415272"/>
                  </a:lnTo>
                  <a:lnTo>
                    <a:pt x="28553" y="417892"/>
                  </a:lnTo>
                  <a:lnTo>
                    <a:pt x="0" y="418853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01338" y="6675239"/>
              <a:ext cx="1155700" cy="234315"/>
            </a:xfrm>
            <a:custGeom>
              <a:avLst/>
              <a:gdLst/>
              <a:ahLst/>
              <a:cxnLst/>
              <a:rect l="l" t="t" r="r" b="b"/>
              <a:pathLst>
                <a:path w="1155700" h="234315">
                  <a:moveTo>
                    <a:pt x="1116152" y="0"/>
                  </a:moveTo>
                  <a:lnTo>
                    <a:pt x="39001" y="0"/>
                  </a:lnTo>
                  <a:lnTo>
                    <a:pt x="23820" y="3065"/>
                  </a:lnTo>
                  <a:lnTo>
                    <a:pt x="11423" y="11423"/>
                  </a:lnTo>
                  <a:lnTo>
                    <a:pt x="3065" y="23820"/>
                  </a:lnTo>
                  <a:lnTo>
                    <a:pt x="0" y="39001"/>
                  </a:lnTo>
                  <a:lnTo>
                    <a:pt x="0" y="195008"/>
                  </a:lnTo>
                  <a:lnTo>
                    <a:pt x="3065" y="210189"/>
                  </a:lnTo>
                  <a:lnTo>
                    <a:pt x="11423" y="222586"/>
                  </a:lnTo>
                  <a:lnTo>
                    <a:pt x="23820" y="230945"/>
                  </a:lnTo>
                  <a:lnTo>
                    <a:pt x="39001" y="234010"/>
                  </a:lnTo>
                  <a:lnTo>
                    <a:pt x="1116152" y="234010"/>
                  </a:lnTo>
                  <a:lnTo>
                    <a:pt x="1131333" y="230945"/>
                  </a:lnTo>
                  <a:lnTo>
                    <a:pt x="1143730" y="222586"/>
                  </a:lnTo>
                  <a:lnTo>
                    <a:pt x="1152088" y="210189"/>
                  </a:lnTo>
                  <a:lnTo>
                    <a:pt x="1155153" y="195008"/>
                  </a:lnTo>
                  <a:lnTo>
                    <a:pt x="1155153" y="39001"/>
                  </a:lnTo>
                  <a:lnTo>
                    <a:pt x="1152088" y="23820"/>
                  </a:lnTo>
                  <a:lnTo>
                    <a:pt x="1143730" y="11423"/>
                  </a:lnTo>
                  <a:lnTo>
                    <a:pt x="1131333" y="3065"/>
                  </a:lnTo>
                  <a:lnTo>
                    <a:pt x="1116152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01338" y="6675239"/>
              <a:ext cx="1156335" cy="234315"/>
            </a:xfrm>
            <a:custGeom>
              <a:avLst/>
              <a:gdLst/>
              <a:ahLst/>
              <a:cxnLst/>
              <a:rect l="l" t="t" r="r" b="b"/>
              <a:pathLst>
                <a:path w="1156335" h="234315">
                  <a:moveTo>
                    <a:pt x="0" y="39031"/>
                  </a:moveTo>
                  <a:lnTo>
                    <a:pt x="3067" y="23838"/>
                  </a:lnTo>
                  <a:lnTo>
                    <a:pt x="11431" y="11431"/>
                  </a:lnTo>
                  <a:lnTo>
                    <a:pt x="23838" y="3067"/>
                  </a:lnTo>
                  <a:lnTo>
                    <a:pt x="39031" y="0"/>
                  </a:lnTo>
                  <a:lnTo>
                    <a:pt x="1116994" y="0"/>
                  </a:lnTo>
                  <a:lnTo>
                    <a:pt x="1132187" y="3067"/>
                  </a:lnTo>
                  <a:lnTo>
                    <a:pt x="1144594" y="11431"/>
                  </a:lnTo>
                  <a:lnTo>
                    <a:pt x="1152958" y="23838"/>
                  </a:lnTo>
                  <a:lnTo>
                    <a:pt x="1156025" y="39031"/>
                  </a:lnTo>
                  <a:lnTo>
                    <a:pt x="1156025" y="195151"/>
                  </a:lnTo>
                  <a:lnTo>
                    <a:pt x="1152958" y="210343"/>
                  </a:lnTo>
                  <a:lnTo>
                    <a:pt x="1144594" y="222750"/>
                  </a:lnTo>
                  <a:lnTo>
                    <a:pt x="1132187" y="231115"/>
                  </a:lnTo>
                  <a:lnTo>
                    <a:pt x="1116994" y="234182"/>
                  </a:lnTo>
                  <a:lnTo>
                    <a:pt x="39031" y="234182"/>
                  </a:lnTo>
                  <a:lnTo>
                    <a:pt x="23838" y="231115"/>
                  </a:lnTo>
                  <a:lnTo>
                    <a:pt x="11431" y="222750"/>
                  </a:lnTo>
                  <a:lnTo>
                    <a:pt x="3067" y="210343"/>
                  </a:lnTo>
                  <a:lnTo>
                    <a:pt x="0" y="195151"/>
                  </a:lnTo>
                  <a:lnTo>
                    <a:pt x="0" y="39031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264190" y="6641591"/>
            <a:ext cx="64262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6205" marR="5080" indent="-116839">
              <a:lnSpc>
                <a:spcPct val="102299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Ba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AEM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994670" y="6243144"/>
            <a:ext cx="3246755" cy="1187450"/>
            <a:chOff x="1994670" y="6243144"/>
            <a:chExt cx="3246755" cy="1187450"/>
          </a:xfrm>
        </p:grpSpPr>
        <p:sp>
          <p:nvSpPr>
            <p:cNvPr id="75" name="object 75"/>
            <p:cNvSpPr/>
            <p:nvPr/>
          </p:nvSpPr>
          <p:spPr>
            <a:xfrm>
              <a:off x="3168231" y="6243154"/>
              <a:ext cx="2073275" cy="574040"/>
            </a:xfrm>
            <a:custGeom>
              <a:avLst/>
              <a:gdLst/>
              <a:ahLst/>
              <a:cxnLst/>
              <a:rect l="l" t="t" r="r" b="b"/>
              <a:pathLst>
                <a:path w="2073275" h="574040">
                  <a:moveTo>
                    <a:pt x="431114" y="535660"/>
                  </a:moveTo>
                  <a:lnTo>
                    <a:pt x="57150" y="535660"/>
                  </a:lnTo>
                  <a:lnTo>
                    <a:pt x="57150" y="516610"/>
                  </a:lnTo>
                  <a:lnTo>
                    <a:pt x="0" y="545185"/>
                  </a:lnTo>
                  <a:lnTo>
                    <a:pt x="57150" y="573760"/>
                  </a:lnTo>
                  <a:lnTo>
                    <a:pt x="57150" y="554710"/>
                  </a:lnTo>
                  <a:lnTo>
                    <a:pt x="431114" y="554710"/>
                  </a:lnTo>
                  <a:lnTo>
                    <a:pt x="431114" y="535660"/>
                  </a:lnTo>
                  <a:close/>
                </a:path>
                <a:path w="2073275" h="574040">
                  <a:moveTo>
                    <a:pt x="2072792" y="0"/>
                  </a:moveTo>
                  <a:lnTo>
                    <a:pt x="2053742" y="0"/>
                  </a:lnTo>
                  <a:lnTo>
                    <a:pt x="2053742" y="99936"/>
                  </a:lnTo>
                  <a:lnTo>
                    <a:pt x="1008494" y="99936"/>
                  </a:lnTo>
                  <a:lnTo>
                    <a:pt x="997978" y="99936"/>
                  </a:lnTo>
                  <a:lnTo>
                    <a:pt x="41605" y="99936"/>
                  </a:lnTo>
                  <a:lnTo>
                    <a:pt x="41605" y="0"/>
                  </a:lnTo>
                  <a:lnTo>
                    <a:pt x="22555" y="0"/>
                  </a:lnTo>
                  <a:lnTo>
                    <a:pt x="22555" y="114719"/>
                  </a:lnTo>
                  <a:lnTo>
                    <a:pt x="26822" y="118986"/>
                  </a:lnTo>
                  <a:lnTo>
                    <a:pt x="993711" y="118986"/>
                  </a:lnTo>
                  <a:lnTo>
                    <a:pt x="993711" y="161759"/>
                  </a:lnTo>
                  <a:lnTo>
                    <a:pt x="974661" y="161759"/>
                  </a:lnTo>
                  <a:lnTo>
                    <a:pt x="1003236" y="218909"/>
                  </a:lnTo>
                  <a:lnTo>
                    <a:pt x="1027049" y="171284"/>
                  </a:lnTo>
                  <a:lnTo>
                    <a:pt x="1031811" y="161759"/>
                  </a:lnTo>
                  <a:lnTo>
                    <a:pt x="1012761" y="161759"/>
                  </a:lnTo>
                  <a:lnTo>
                    <a:pt x="1012761" y="118986"/>
                  </a:lnTo>
                  <a:lnTo>
                    <a:pt x="2068525" y="118986"/>
                  </a:lnTo>
                  <a:lnTo>
                    <a:pt x="2072792" y="114719"/>
                  </a:lnTo>
                  <a:lnTo>
                    <a:pt x="2072792" y="99936"/>
                  </a:lnTo>
                  <a:lnTo>
                    <a:pt x="207279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01338" y="719277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001338" y="7192777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40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149492" y="7159752"/>
            <a:ext cx="871855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93345"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ease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91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994670" y="7853115"/>
            <a:ext cx="1169670" cy="244475"/>
            <a:chOff x="1994670" y="7853115"/>
            <a:chExt cx="1169670" cy="244475"/>
          </a:xfrm>
        </p:grpSpPr>
        <p:sp>
          <p:nvSpPr>
            <p:cNvPr id="80" name="object 80"/>
            <p:cNvSpPr/>
            <p:nvPr/>
          </p:nvSpPr>
          <p:spPr>
            <a:xfrm>
              <a:off x="2001338" y="785978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01338" y="7859782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40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2086786" y="7894319"/>
            <a:ext cx="997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416979" y="5577099"/>
            <a:ext cx="1318895" cy="236854"/>
            <a:chOff x="5416979" y="5577099"/>
            <a:chExt cx="1318895" cy="236854"/>
          </a:xfrm>
        </p:grpSpPr>
        <p:sp>
          <p:nvSpPr>
            <p:cNvPr id="84" name="object 84"/>
            <p:cNvSpPr/>
            <p:nvPr/>
          </p:nvSpPr>
          <p:spPr>
            <a:xfrm>
              <a:off x="5423646" y="5583760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1267167" y="0"/>
                  </a:moveTo>
                  <a:lnTo>
                    <a:pt x="37185" y="0"/>
                  </a:lnTo>
                  <a:lnTo>
                    <a:pt x="22711" y="2924"/>
                  </a:lnTo>
                  <a:lnTo>
                    <a:pt x="10891" y="10898"/>
                  </a:lnTo>
                  <a:lnTo>
                    <a:pt x="2922" y="22722"/>
                  </a:lnTo>
                  <a:lnTo>
                    <a:pt x="0" y="37198"/>
                  </a:lnTo>
                  <a:lnTo>
                    <a:pt x="0" y="185953"/>
                  </a:lnTo>
                  <a:lnTo>
                    <a:pt x="2922" y="200427"/>
                  </a:lnTo>
                  <a:lnTo>
                    <a:pt x="10891" y="212247"/>
                  </a:lnTo>
                  <a:lnTo>
                    <a:pt x="22711" y="220216"/>
                  </a:lnTo>
                  <a:lnTo>
                    <a:pt x="37185" y="223138"/>
                  </a:lnTo>
                  <a:lnTo>
                    <a:pt x="1267167" y="223138"/>
                  </a:lnTo>
                  <a:lnTo>
                    <a:pt x="1281649" y="220216"/>
                  </a:lnTo>
                  <a:lnTo>
                    <a:pt x="1293472" y="212247"/>
                  </a:lnTo>
                  <a:lnTo>
                    <a:pt x="1301443" y="200427"/>
                  </a:lnTo>
                  <a:lnTo>
                    <a:pt x="1304366" y="185953"/>
                  </a:lnTo>
                  <a:lnTo>
                    <a:pt x="1304366" y="37198"/>
                  </a:lnTo>
                  <a:lnTo>
                    <a:pt x="1301443" y="22722"/>
                  </a:lnTo>
                  <a:lnTo>
                    <a:pt x="1293472" y="10898"/>
                  </a:lnTo>
                  <a:lnTo>
                    <a:pt x="1281649" y="2924"/>
                  </a:lnTo>
                  <a:lnTo>
                    <a:pt x="1267167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23646" y="5583767"/>
              <a:ext cx="1305560" cy="223520"/>
            </a:xfrm>
            <a:custGeom>
              <a:avLst/>
              <a:gdLst/>
              <a:ahLst/>
              <a:cxnLst/>
              <a:rect l="l" t="t" r="r" b="b"/>
              <a:pathLst>
                <a:path w="1305559" h="223520">
                  <a:moveTo>
                    <a:pt x="0" y="37219"/>
                  </a:moveTo>
                  <a:lnTo>
                    <a:pt x="2924" y="22731"/>
                  </a:lnTo>
                  <a:lnTo>
                    <a:pt x="10901" y="10901"/>
                  </a:lnTo>
                  <a:lnTo>
                    <a:pt x="22731" y="2924"/>
                  </a:lnTo>
                  <a:lnTo>
                    <a:pt x="37219" y="0"/>
                  </a:lnTo>
                  <a:lnTo>
                    <a:pt x="1268137" y="0"/>
                  </a:lnTo>
                  <a:lnTo>
                    <a:pt x="1282624" y="2924"/>
                  </a:lnTo>
                  <a:lnTo>
                    <a:pt x="1294455" y="10901"/>
                  </a:lnTo>
                  <a:lnTo>
                    <a:pt x="1302431" y="22731"/>
                  </a:lnTo>
                  <a:lnTo>
                    <a:pt x="1305356" y="37219"/>
                  </a:lnTo>
                  <a:lnTo>
                    <a:pt x="1305356" y="186087"/>
                  </a:lnTo>
                  <a:lnTo>
                    <a:pt x="1302431" y="200575"/>
                  </a:lnTo>
                  <a:lnTo>
                    <a:pt x="1294455" y="212405"/>
                  </a:lnTo>
                  <a:lnTo>
                    <a:pt x="1282624" y="220382"/>
                  </a:lnTo>
                  <a:lnTo>
                    <a:pt x="1268137" y="223307"/>
                  </a:lnTo>
                  <a:lnTo>
                    <a:pt x="37219" y="223307"/>
                  </a:lnTo>
                  <a:lnTo>
                    <a:pt x="22731" y="220382"/>
                  </a:lnTo>
                  <a:lnTo>
                    <a:pt x="10901" y="212405"/>
                  </a:lnTo>
                  <a:lnTo>
                    <a:pt x="2924" y="200575"/>
                  </a:lnTo>
                  <a:lnTo>
                    <a:pt x="0" y="186087"/>
                  </a:lnTo>
                  <a:lnTo>
                    <a:pt x="0" y="37219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5511472" y="5614415"/>
            <a:ext cx="1141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02920" y="5806904"/>
            <a:ext cx="882650" cy="205740"/>
          </a:xfrm>
          <a:custGeom>
            <a:avLst/>
            <a:gdLst/>
            <a:ahLst/>
            <a:cxnLst/>
            <a:rect l="l" t="t" r="r" b="b"/>
            <a:pathLst>
              <a:path w="882650" h="205739">
                <a:moveTo>
                  <a:pt x="19050" y="148424"/>
                </a:moveTo>
                <a:lnTo>
                  <a:pt x="0" y="148424"/>
                </a:lnTo>
                <a:lnTo>
                  <a:pt x="28575" y="205574"/>
                </a:lnTo>
                <a:lnTo>
                  <a:pt x="52387" y="157949"/>
                </a:lnTo>
                <a:lnTo>
                  <a:pt x="19050" y="157949"/>
                </a:lnTo>
                <a:lnTo>
                  <a:pt x="19050" y="148424"/>
                </a:lnTo>
                <a:close/>
              </a:path>
              <a:path w="882650" h="205739">
                <a:moveTo>
                  <a:pt x="863384" y="93268"/>
                </a:moveTo>
                <a:lnTo>
                  <a:pt x="23317" y="93268"/>
                </a:lnTo>
                <a:lnTo>
                  <a:pt x="19050" y="97523"/>
                </a:lnTo>
                <a:lnTo>
                  <a:pt x="19050" y="157949"/>
                </a:lnTo>
                <a:lnTo>
                  <a:pt x="38100" y="157949"/>
                </a:lnTo>
                <a:lnTo>
                  <a:pt x="38100" y="112318"/>
                </a:lnTo>
                <a:lnTo>
                  <a:pt x="28575" y="112318"/>
                </a:lnTo>
                <a:lnTo>
                  <a:pt x="38100" y="102793"/>
                </a:lnTo>
                <a:lnTo>
                  <a:pt x="863384" y="102793"/>
                </a:lnTo>
                <a:lnTo>
                  <a:pt x="863384" y="93268"/>
                </a:lnTo>
                <a:close/>
              </a:path>
              <a:path w="882650" h="205739">
                <a:moveTo>
                  <a:pt x="57150" y="148424"/>
                </a:moveTo>
                <a:lnTo>
                  <a:pt x="38100" y="148424"/>
                </a:lnTo>
                <a:lnTo>
                  <a:pt x="38100" y="157949"/>
                </a:lnTo>
                <a:lnTo>
                  <a:pt x="52387" y="157949"/>
                </a:lnTo>
                <a:lnTo>
                  <a:pt x="57150" y="148424"/>
                </a:lnTo>
                <a:close/>
              </a:path>
              <a:path w="882650" h="205739">
                <a:moveTo>
                  <a:pt x="38100" y="102793"/>
                </a:moveTo>
                <a:lnTo>
                  <a:pt x="28575" y="112318"/>
                </a:lnTo>
                <a:lnTo>
                  <a:pt x="38100" y="112318"/>
                </a:lnTo>
                <a:lnTo>
                  <a:pt x="38100" y="102793"/>
                </a:lnTo>
                <a:close/>
              </a:path>
              <a:path w="882650" h="205739">
                <a:moveTo>
                  <a:pt x="882434" y="93268"/>
                </a:moveTo>
                <a:lnTo>
                  <a:pt x="872909" y="93268"/>
                </a:lnTo>
                <a:lnTo>
                  <a:pt x="863384" y="102793"/>
                </a:lnTo>
                <a:lnTo>
                  <a:pt x="38100" y="102793"/>
                </a:lnTo>
                <a:lnTo>
                  <a:pt x="38100" y="112318"/>
                </a:lnTo>
                <a:lnTo>
                  <a:pt x="878166" y="112318"/>
                </a:lnTo>
                <a:lnTo>
                  <a:pt x="882434" y="108051"/>
                </a:lnTo>
                <a:lnTo>
                  <a:pt x="882434" y="93268"/>
                </a:lnTo>
                <a:close/>
              </a:path>
              <a:path w="882650" h="205739">
                <a:moveTo>
                  <a:pt x="882434" y="0"/>
                </a:moveTo>
                <a:lnTo>
                  <a:pt x="863384" y="0"/>
                </a:lnTo>
                <a:lnTo>
                  <a:pt x="863384" y="102793"/>
                </a:lnTo>
                <a:lnTo>
                  <a:pt x="872909" y="93268"/>
                </a:lnTo>
                <a:lnTo>
                  <a:pt x="882434" y="93268"/>
                </a:lnTo>
                <a:lnTo>
                  <a:pt x="882434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982805" y="8221980"/>
            <a:ext cx="1205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BB034"/>
                </a:solidFill>
                <a:latin typeface="Tahoma"/>
                <a:cs typeface="Tahoma"/>
              </a:rPr>
              <a:t>Se</a:t>
            </a:r>
            <a:r>
              <a:rPr sz="1200" spc="-75" dirty="0">
                <a:solidFill>
                  <a:srgbClr val="FBB034"/>
                </a:solidFill>
                <a:latin typeface="Tahoma"/>
                <a:cs typeface="Tahoma"/>
              </a:rPr>
              <a:t>v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r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FBB034"/>
                </a:solidFill>
                <a:latin typeface="Tahoma"/>
                <a:cs typeface="Tahoma"/>
              </a:rPr>
              <a:t>l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105" dirty="0">
                <a:solidFill>
                  <a:srgbClr val="FBB034"/>
                </a:solidFill>
                <a:latin typeface="Tahoma"/>
                <a:cs typeface="Tahoma"/>
              </a:rPr>
              <a:t>T</a:t>
            </a:r>
            <a:r>
              <a:rPr sz="1200" spc="-35" dirty="0">
                <a:solidFill>
                  <a:srgbClr val="FBB034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BB034"/>
                </a:solidFill>
                <a:latin typeface="Tahoma"/>
                <a:cs typeface="Tahoma"/>
              </a:rPr>
              <a:t>m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110" dirty="0">
                <a:solidFill>
                  <a:srgbClr val="FBB034"/>
                </a:solidFill>
                <a:latin typeface="Tahoma"/>
                <a:cs typeface="Tahoma"/>
              </a:rPr>
              <a:t>s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BB034"/>
                </a:solidFill>
                <a:latin typeface="Tahoma"/>
                <a:cs typeface="Tahoma"/>
              </a:rPr>
              <a:t>D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BB034"/>
                </a:solidFill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90" name="object 90"/>
            <p:cNvSpPr/>
            <p:nvPr/>
          </p:nvSpPr>
          <p:spPr>
            <a:xfrm>
              <a:off x="1749325" y="6575775"/>
              <a:ext cx="147320" cy="1929130"/>
            </a:xfrm>
            <a:custGeom>
              <a:avLst/>
              <a:gdLst/>
              <a:ahLst/>
              <a:cxnLst/>
              <a:rect l="l" t="t" r="r" b="b"/>
              <a:pathLst>
                <a:path w="147319" h="1929129">
                  <a:moveTo>
                    <a:pt x="146714" y="0"/>
                  </a:moveTo>
                  <a:lnTo>
                    <a:pt x="118160" y="960"/>
                  </a:lnTo>
                  <a:lnTo>
                    <a:pt x="94843" y="3580"/>
                  </a:lnTo>
                  <a:lnTo>
                    <a:pt x="79122" y="7466"/>
                  </a:lnTo>
                  <a:lnTo>
                    <a:pt x="73357" y="12225"/>
                  </a:lnTo>
                  <a:lnTo>
                    <a:pt x="73357" y="886265"/>
                  </a:lnTo>
                  <a:lnTo>
                    <a:pt x="67592" y="891024"/>
                  </a:lnTo>
                  <a:lnTo>
                    <a:pt x="51871" y="894910"/>
                  </a:lnTo>
                  <a:lnTo>
                    <a:pt x="28554" y="897530"/>
                  </a:lnTo>
                  <a:lnTo>
                    <a:pt x="0" y="898490"/>
                  </a:lnTo>
                  <a:lnTo>
                    <a:pt x="28554" y="899451"/>
                  </a:lnTo>
                  <a:lnTo>
                    <a:pt x="51871" y="902071"/>
                  </a:lnTo>
                  <a:lnTo>
                    <a:pt x="67592" y="905957"/>
                  </a:lnTo>
                  <a:lnTo>
                    <a:pt x="73357" y="910715"/>
                  </a:lnTo>
                  <a:lnTo>
                    <a:pt x="73357" y="1916447"/>
                  </a:lnTo>
                  <a:lnTo>
                    <a:pt x="79122" y="1921206"/>
                  </a:lnTo>
                  <a:lnTo>
                    <a:pt x="94843" y="1925092"/>
                  </a:lnTo>
                  <a:lnTo>
                    <a:pt x="118160" y="1927712"/>
                  </a:lnTo>
                  <a:lnTo>
                    <a:pt x="146714" y="1928672"/>
                  </a:lnTo>
                </a:path>
              </a:pathLst>
            </a:custGeom>
            <a:ln w="5003">
              <a:solidFill>
                <a:srgbClr val="FBB0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1154176"/>
            <a:ext cx="5545455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0" dirty="0">
                <a:latin typeface="Tahoma"/>
                <a:cs typeface="Tahoma"/>
              </a:rPr>
              <a:t>126</a:t>
            </a:r>
            <a:endParaRPr sz="900">
              <a:latin typeface="Tahoma"/>
              <a:cs typeface="Tahoma"/>
            </a:endParaRPr>
          </a:p>
          <a:p>
            <a:pPr marL="205740">
              <a:lnSpc>
                <a:spcPct val="100000"/>
              </a:lnSpc>
              <a:spcBef>
                <a:spcPts val="790"/>
              </a:spcBef>
            </a:pPr>
            <a:r>
              <a:rPr sz="900" dirty="0">
                <a:latin typeface="Arial MT"/>
                <a:cs typeface="Arial MT"/>
              </a:rPr>
              <a:t>Maven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 MT"/>
              <a:cs typeface="Arial MT"/>
            </a:endParaRPr>
          </a:p>
          <a:p>
            <a:pPr marL="205740">
              <a:lnSpc>
                <a:spcPct val="100000"/>
              </a:lnSpc>
            </a:pPr>
            <a:r>
              <a:rPr sz="1100" spc="-45" dirty="0">
                <a:latin typeface="Tahoma"/>
                <a:cs typeface="Tahoma"/>
              </a:rPr>
              <a:t>Open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source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tool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Java-based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projects.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110" dirty="0">
                <a:latin typeface="Tahoma"/>
                <a:cs typeface="Tahoma"/>
              </a:rPr>
              <a:t>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describes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software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built,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well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dependencies</a:t>
            </a:r>
            <a:endParaRPr sz="1100">
              <a:latin typeface="Tahoma"/>
              <a:cs typeface="Tahoma"/>
            </a:endParaRPr>
          </a:p>
          <a:p>
            <a:pPr marL="205104" marR="5080" indent="114300">
              <a:lnSpc>
                <a:spcPts val="2090"/>
              </a:lnSpc>
              <a:spcBef>
                <a:spcPts val="5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60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central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dynamically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download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Java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plug-ins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Object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Model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(POM)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files.</a:t>
            </a:r>
            <a:endParaRPr sz="1100">
              <a:latin typeface="Tahoma"/>
              <a:cs typeface="Tahoma"/>
            </a:endParaRPr>
          </a:p>
          <a:p>
            <a:pPr marL="205104">
              <a:lnSpc>
                <a:spcPct val="100000"/>
              </a:lnSpc>
              <a:spcBef>
                <a:spcPts val="590"/>
              </a:spcBef>
            </a:pPr>
            <a:r>
              <a:rPr sz="1100" spc="-60" dirty="0">
                <a:latin typeface="Tahoma"/>
                <a:cs typeface="Tahoma"/>
              </a:rPr>
              <a:t>Advantages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(a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y)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quality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information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30" dirty="0">
                <a:latin typeface="Tahoma"/>
                <a:cs typeface="Tahoma"/>
              </a:rPr>
              <a:t>Allows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transparent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migration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features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8549" y="8727947"/>
            <a:ext cx="1066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239" y="6366179"/>
            <a:ext cx="2375535" cy="196786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15" dirty="0">
                <a:latin typeface="Tahoma"/>
                <a:cs typeface="Tahoma"/>
              </a:rPr>
              <a:t>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5" dirty="0">
                <a:latin typeface="Tahoma"/>
                <a:cs typeface="Tahoma"/>
              </a:rPr>
              <a:t>Ge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je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gs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me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5" dirty="0">
                <a:latin typeface="Tahoma"/>
                <a:cs typeface="Tahoma"/>
              </a:rPr>
              <a:t>ep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5" dirty="0">
                <a:latin typeface="Tahoma"/>
                <a:cs typeface="Tahoma"/>
              </a:rPr>
              <a:t>Sn</a:t>
            </a:r>
            <a:r>
              <a:rPr sz="1100" spc="-55" dirty="0">
                <a:latin typeface="Tahoma"/>
                <a:cs typeface="Tahoma"/>
              </a:rPr>
              <a:t>ap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rs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efe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80" dirty="0">
                <a:latin typeface="Tahoma"/>
                <a:cs typeface="Tahoma"/>
              </a:rPr>
              <a:t>es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45" dirty="0">
                <a:latin typeface="Tahoma"/>
                <a:cs typeface="Tahoma"/>
              </a:rPr>
              <a:t>Plug-ins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5407261"/>
            <a:ext cx="5748020" cy="9601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900" spc="-125" dirty="0">
                <a:latin typeface="Tahoma"/>
                <a:cs typeface="Tahoma"/>
              </a:rPr>
              <a:t>127</a:t>
            </a:r>
            <a:endParaRPr sz="900">
              <a:latin typeface="Tahoma"/>
              <a:cs typeface="Tahoma"/>
            </a:endParaRPr>
          </a:p>
          <a:p>
            <a:pPr marL="218440">
              <a:lnSpc>
                <a:spcPct val="100000"/>
              </a:lnSpc>
              <a:spcBef>
                <a:spcPts val="484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218440" marR="5080">
              <a:lnSpc>
                <a:spcPct val="100000"/>
              </a:lnSpc>
              <a:spcBef>
                <a:spcPts val="1165"/>
              </a:spcBef>
            </a:pPr>
            <a:r>
              <a:rPr sz="1100" dirty="0">
                <a:latin typeface="Tahoma"/>
                <a:cs typeface="Tahoma"/>
              </a:rPr>
              <a:t>POM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XML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files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contain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identity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project,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build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configuration,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dependencies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0964" y="6564109"/>
            <a:ext cx="2047633" cy="180602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883484" y="6388608"/>
            <a:ext cx="7956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Sa</a:t>
            </a:r>
            <a:r>
              <a:rPr sz="900" spc="-20" dirty="0">
                <a:latin typeface="Tahoma"/>
                <a:cs typeface="Tahoma"/>
              </a:rPr>
              <a:t>mp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5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806" y="44353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1114660"/>
            <a:ext cx="5842635" cy="26092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105" dirty="0">
                <a:latin typeface="Tahoma"/>
                <a:cs typeface="Tahoma"/>
              </a:rPr>
              <a:t>128</a:t>
            </a:r>
            <a:endParaRPr sz="900">
              <a:latin typeface="Tahoma"/>
              <a:cs typeface="Tahoma"/>
            </a:endParaRPr>
          </a:p>
          <a:p>
            <a:pPr marL="205740">
              <a:lnSpc>
                <a:spcPct val="100000"/>
              </a:lnSpc>
              <a:spcBef>
                <a:spcPts val="484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</a:t>
            </a: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6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5)</a:t>
            </a:r>
            <a:endParaRPr sz="1400">
              <a:latin typeface="Tahoma"/>
              <a:cs typeface="Tahoma"/>
            </a:endParaRPr>
          </a:p>
          <a:p>
            <a:pPr marL="205740">
              <a:lnSpc>
                <a:spcPct val="100000"/>
              </a:lnSpc>
              <a:spcBef>
                <a:spcPts val="1165"/>
              </a:spcBef>
            </a:pPr>
            <a:r>
              <a:rPr sz="1100" spc="-70" dirty="0">
                <a:latin typeface="Tahoma"/>
                <a:cs typeface="Tahoma"/>
              </a:rPr>
              <a:t>API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Jar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special</a:t>
            </a:r>
            <a:r>
              <a:rPr sz="1100" spc="-90" dirty="0">
                <a:latin typeface="Tahoma"/>
                <a:cs typeface="Tahoma"/>
              </a:rPr>
              <a:t> JAR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endParaRPr sz="1100">
              <a:latin typeface="Tahoma"/>
              <a:cs typeface="Tahoma"/>
            </a:endParaRPr>
          </a:p>
          <a:p>
            <a:pPr marL="205740" marR="2882265" indent="113664">
              <a:lnSpc>
                <a:spcPts val="2090"/>
              </a:lnSpc>
              <a:spcBef>
                <a:spcPts val="25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55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nci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30" dirty="0">
                <a:latin typeface="Tahoma"/>
                <a:cs typeface="Tahoma"/>
              </a:rPr>
              <a:t>AP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90855" marR="5080" indent="-171450">
              <a:lnSpc>
                <a:spcPct val="102699"/>
              </a:lnSpc>
              <a:spcBef>
                <a:spcPts val="540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35" dirty="0">
                <a:latin typeface="Tahoma"/>
                <a:cs typeface="Tahoma"/>
              </a:rPr>
              <a:t>Limited </a:t>
            </a:r>
            <a:r>
              <a:rPr sz="1100" spc="-55" dirty="0">
                <a:latin typeface="Tahoma"/>
                <a:cs typeface="Tahoma"/>
              </a:rPr>
              <a:t>external </a:t>
            </a:r>
            <a:r>
              <a:rPr sz="1100" spc="-30" dirty="0">
                <a:latin typeface="Tahoma"/>
                <a:cs typeface="Tahoma"/>
              </a:rPr>
              <a:t>libraries—all </a:t>
            </a:r>
            <a:r>
              <a:rPr sz="1100" spc="-35" dirty="0">
                <a:latin typeface="Tahoma"/>
                <a:cs typeface="Tahoma"/>
              </a:rPr>
              <a:t>public </a:t>
            </a:r>
            <a:r>
              <a:rPr sz="1100" spc="-75" dirty="0">
                <a:latin typeface="Tahoma"/>
                <a:cs typeface="Tahoma"/>
              </a:rPr>
              <a:t>APIs </a:t>
            </a:r>
            <a:r>
              <a:rPr sz="1100" spc="-45" dirty="0">
                <a:latin typeface="Tahoma"/>
                <a:cs typeface="Tahoma"/>
              </a:rPr>
              <a:t>available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5" dirty="0">
                <a:latin typeface="Tahoma"/>
                <a:cs typeface="Tahoma"/>
              </a:rPr>
              <a:t>Experience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55" dirty="0">
                <a:latin typeface="Tahoma"/>
                <a:cs typeface="Tahoma"/>
              </a:rPr>
              <a:t>that </a:t>
            </a:r>
            <a:r>
              <a:rPr sz="1100" spc="-50" dirty="0">
                <a:latin typeface="Tahoma"/>
                <a:cs typeface="Tahoma"/>
              </a:rPr>
              <a:t>comes from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Sling,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Jackrabbit,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Lucene,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Google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Guava,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two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libraries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75" dirty="0">
                <a:latin typeface="Tahoma"/>
                <a:cs typeface="Tahoma"/>
              </a:rPr>
              <a:t>Interfaces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classes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bundle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endParaRPr sz="1100">
              <a:latin typeface="Tahoma"/>
              <a:cs typeface="Tahoma"/>
            </a:endParaRPr>
          </a:p>
          <a:p>
            <a:pPr marL="4908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91490" algn="l"/>
              </a:tabLst>
            </a:pPr>
            <a:r>
              <a:rPr sz="1100" spc="-55" dirty="0">
                <a:latin typeface="Tahoma"/>
                <a:cs typeface="Tahoma"/>
              </a:rPr>
              <a:t>MANIFEST.MF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correct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versions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exported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5349" y="87279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35416"/>
            <a:ext cx="157416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</a:t>
            </a: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50" b="1" i="1" spc="-24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1450" b="1" i="1" spc="-229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450" b="1" i="1" spc="-415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1450" b="1" i="1" spc="-140" dirty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r>
              <a:rPr sz="1450" b="1" i="1" spc="-315" dirty="0">
                <a:solidFill>
                  <a:srgbClr val="FF0000"/>
                </a:solidFill>
                <a:latin typeface="Verdana"/>
                <a:cs typeface="Verdana"/>
              </a:rPr>
              <a:t>x</a:t>
            </a:r>
            <a:r>
              <a:rPr sz="1450" b="1" i="1" spc="-229" dirty="0">
                <a:solidFill>
                  <a:srgbClr val="FF0000"/>
                </a:solidFill>
                <a:latin typeface="Verdana"/>
                <a:cs typeface="Verdana"/>
              </a:rPr>
              <a:t>ml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3692" y="5446776"/>
            <a:ext cx="72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22832" y="6061455"/>
            <a:ext cx="4958080" cy="2444750"/>
            <a:chOff x="1322832" y="6061455"/>
            <a:chExt cx="4958080" cy="244475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832" y="6061455"/>
              <a:ext cx="4828032" cy="12070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364" y="6160757"/>
              <a:ext cx="4531611" cy="9094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3456" y="7518400"/>
              <a:ext cx="2423160" cy="987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1464" y="7617867"/>
              <a:ext cx="2127247" cy="6921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86331" y="6946960"/>
              <a:ext cx="2186305" cy="958850"/>
            </a:xfrm>
            <a:custGeom>
              <a:avLst/>
              <a:gdLst/>
              <a:ahLst/>
              <a:cxnLst/>
              <a:rect l="l" t="t" r="r" b="b"/>
              <a:pathLst>
                <a:path w="2186304" h="958850">
                  <a:moveTo>
                    <a:pt x="0" y="0"/>
                  </a:moveTo>
                  <a:lnTo>
                    <a:pt x="764222" y="525970"/>
                  </a:lnTo>
                  <a:lnTo>
                    <a:pt x="479856" y="525970"/>
                  </a:lnTo>
                  <a:lnTo>
                    <a:pt x="479856" y="958341"/>
                  </a:lnTo>
                  <a:lnTo>
                    <a:pt x="2186012" y="958341"/>
                  </a:lnTo>
                  <a:lnTo>
                    <a:pt x="2186012" y="525970"/>
                  </a:lnTo>
                  <a:lnTo>
                    <a:pt x="1190752" y="525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5967" y="6946558"/>
              <a:ext cx="2188210" cy="959485"/>
            </a:xfrm>
            <a:custGeom>
              <a:avLst/>
              <a:gdLst/>
              <a:ahLst/>
              <a:cxnLst/>
              <a:rect l="l" t="t" r="r" b="b"/>
              <a:pathLst>
                <a:path w="2188210" h="959484">
                  <a:moveTo>
                    <a:pt x="480221" y="526373"/>
                  </a:moveTo>
                  <a:lnTo>
                    <a:pt x="764797" y="526373"/>
                  </a:lnTo>
                  <a:lnTo>
                    <a:pt x="0" y="0"/>
                  </a:lnTo>
                  <a:lnTo>
                    <a:pt x="1191660" y="526373"/>
                  </a:lnTo>
                  <a:lnTo>
                    <a:pt x="2187675" y="526373"/>
                  </a:lnTo>
                  <a:lnTo>
                    <a:pt x="2187675" y="598490"/>
                  </a:lnTo>
                  <a:lnTo>
                    <a:pt x="2187675" y="706666"/>
                  </a:lnTo>
                  <a:lnTo>
                    <a:pt x="2187675" y="959078"/>
                  </a:lnTo>
                  <a:lnTo>
                    <a:pt x="1191660" y="959078"/>
                  </a:lnTo>
                  <a:lnTo>
                    <a:pt x="764797" y="959078"/>
                  </a:lnTo>
                  <a:lnTo>
                    <a:pt x="480221" y="959078"/>
                  </a:lnTo>
                  <a:lnTo>
                    <a:pt x="480221" y="706666"/>
                  </a:lnTo>
                  <a:lnTo>
                    <a:pt x="480221" y="598490"/>
                  </a:lnTo>
                  <a:lnTo>
                    <a:pt x="480221" y="526373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18209" y="7472931"/>
              <a:ext cx="2554605" cy="733425"/>
            </a:xfrm>
            <a:custGeom>
              <a:avLst/>
              <a:gdLst/>
              <a:ahLst/>
              <a:cxnLst/>
              <a:rect l="l" t="t" r="r" b="b"/>
              <a:pathLst>
                <a:path w="2554604" h="733425">
                  <a:moveTo>
                    <a:pt x="2554135" y="0"/>
                  </a:moveTo>
                  <a:lnTo>
                    <a:pt x="847978" y="0"/>
                  </a:lnTo>
                  <a:lnTo>
                    <a:pt x="847978" y="432371"/>
                  </a:lnTo>
                  <a:lnTo>
                    <a:pt x="1132344" y="432371"/>
                  </a:lnTo>
                  <a:lnTo>
                    <a:pt x="0" y="732815"/>
                  </a:lnTo>
                  <a:lnTo>
                    <a:pt x="1558874" y="432371"/>
                  </a:lnTo>
                  <a:lnTo>
                    <a:pt x="2554135" y="432371"/>
                  </a:lnTo>
                  <a:lnTo>
                    <a:pt x="255413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17566" y="7472931"/>
              <a:ext cx="2556510" cy="733425"/>
            </a:xfrm>
            <a:custGeom>
              <a:avLst/>
              <a:gdLst/>
              <a:ahLst/>
              <a:cxnLst/>
              <a:rect l="l" t="t" r="r" b="b"/>
              <a:pathLst>
                <a:path w="2556510" h="733425">
                  <a:moveTo>
                    <a:pt x="848621" y="0"/>
                  </a:moveTo>
                  <a:lnTo>
                    <a:pt x="1133197" y="0"/>
                  </a:lnTo>
                  <a:lnTo>
                    <a:pt x="1560061" y="0"/>
                  </a:lnTo>
                  <a:lnTo>
                    <a:pt x="2556076" y="0"/>
                  </a:lnTo>
                  <a:lnTo>
                    <a:pt x="2556076" y="252412"/>
                  </a:lnTo>
                  <a:lnTo>
                    <a:pt x="2556076" y="360588"/>
                  </a:lnTo>
                  <a:lnTo>
                    <a:pt x="2556076" y="432705"/>
                  </a:lnTo>
                  <a:lnTo>
                    <a:pt x="1560061" y="432705"/>
                  </a:lnTo>
                  <a:lnTo>
                    <a:pt x="0" y="733370"/>
                  </a:lnTo>
                  <a:lnTo>
                    <a:pt x="1133197" y="432705"/>
                  </a:lnTo>
                  <a:lnTo>
                    <a:pt x="848621" y="432705"/>
                  </a:lnTo>
                  <a:lnTo>
                    <a:pt x="848621" y="360588"/>
                  </a:lnTo>
                  <a:lnTo>
                    <a:pt x="848621" y="252412"/>
                  </a:lnTo>
                  <a:lnTo>
                    <a:pt x="848621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74332" y="7470647"/>
            <a:ext cx="150241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ct val="97800"/>
              </a:lnSpc>
              <a:spcBef>
                <a:spcPts val="120"/>
              </a:spcBef>
            </a:pP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900" b="1" spc="-13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Def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enden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129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4587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ject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5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Strongly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recommended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nim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75" dirty="0">
                <a:latin typeface="Tahoma"/>
                <a:cs typeface="Tahoma"/>
              </a:rPr>
              <a:t>st-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tic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ba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j</a:t>
            </a:r>
            <a:r>
              <a:rPr sz="1100" spc="-9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45" dirty="0">
                <a:latin typeface="Tahoma"/>
                <a:cs typeface="Tahoma"/>
              </a:rPr>
              <a:t>upp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32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52" baseline="1388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4240" y="2619247"/>
              <a:ext cx="3316223" cy="16885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3865" y="2716800"/>
              <a:ext cx="3019869" cy="13937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130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8199" y="5461000"/>
          <a:ext cx="6082664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9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0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Project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Archetype</a:t>
                      </a:r>
                      <a:r>
                        <a:rPr sz="1400" b="1" spc="-6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Modules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050" spc="4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kag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 marR="640080" indent="-635">
                        <a:lnSpc>
                          <a:spcPct val="105400"/>
                        </a:lnSpc>
                        <a:spcBef>
                          <a:spcPts val="815"/>
                        </a:spcBef>
                      </a:pPr>
                      <a:r>
                        <a:rPr sz="1050" spc="4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3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av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bund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functionality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050" spc="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4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spc="4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050" spc="5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25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s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8755" marR="317500">
                        <a:lnSpc>
                          <a:spcPct val="107200"/>
                        </a:lnSpc>
                        <a:spcBef>
                          <a:spcPts val="770"/>
                        </a:spcBef>
                      </a:pPr>
                      <a:r>
                        <a:rPr sz="1050" spc="-10" dirty="0">
                          <a:latin typeface="Tahoma"/>
                          <a:cs typeface="Tahoma"/>
                        </a:rPr>
                        <a:t>ui.apps.structure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repository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roots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into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3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050" spc="5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25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050" spc="4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spc="3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fi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iti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198755" marR="130175">
                        <a:lnSpc>
                          <a:spcPts val="1300"/>
                        </a:lnSpc>
                        <a:spcBef>
                          <a:spcPts val="950"/>
                        </a:spcBef>
                      </a:pPr>
                      <a:r>
                        <a:rPr sz="1050" spc="5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25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050" spc="4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spc="4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4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pon</a:t>
                      </a:r>
                      <a:r>
                        <a:rPr sz="11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from </a:t>
                      </a:r>
                      <a:r>
                        <a:rPr sz="1100" i="1" spc="-140" dirty="0">
                          <a:latin typeface="Verdana"/>
                          <a:cs typeface="Verdana"/>
                        </a:rPr>
                        <a:t>ui.apps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785" marR="370840">
                        <a:lnSpc>
                          <a:spcPts val="11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Tahoma"/>
                          <a:cs typeface="Tahoma"/>
                        </a:rPr>
                        <a:t>ui.tests</a:t>
                      </a:r>
                      <a:r>
                        <a:rPr sz="105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java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bundle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containing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Junit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tests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that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050" spc="-35" dirty="0">
                          <a:latin typeface="Tahoma"/>
                          <a:cs typeface="Tahoma"/>
                        </a:rPr>
                        <a:t>ui.launcher</a:t>
                      </a:r>
                      <a:r>
                        <a:rPr sz="1050" spc="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glue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deploys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ui.tests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7785" marR="208915" indent="-635">
                        <a:lnSpc>
                          <a:spcPct val="86100"/>
                        </a:lnSpc>
                        <a:spcBef>
                          <a:spcPts val="760"/>
                        </a:spcBef>
                      </a:pPr>
                      <a:r>
                        <a:rPr sz="105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.f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nd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tif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qu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 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eb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pa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ba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t-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 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module.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Results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build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copied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into </a:t>
                      </a:r>
                      <a:r>
                        <a:rPr sz="1100" i="1" spc="-175" dirty="0">
                          <a:latin typeface="Verdana"/>
                          <a:cs typeface="Verdana"/>
                        </a:rPr>
                        <a:t>ui.apps 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as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7785" marR="194945">
                        <a:lnSpc>
                          <a:spcPct val="87300"/>
                        </a:lnSpc>
                        <a:spcBef>
                          <a:spcPts val="740"/>
                        </a:spcBef>
                      </a:pPr>
                      <a:r>
                        <a:rPr sz="1050" spc="-45" dirty="0">
                          <a:latin typeface="Tahoma"/>
                          <a:cs typeface="Tahoma"/>
                        </a:rPr>
                        <a:t>ui.frontend.react</a:t>
                      </a:r>
                      <a:r>
                        <a:rPr sz="105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1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optional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artifacts</a:t>
                      </a:r>
                      <a:r>
                        <a:rPr sz="11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required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when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creating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 SPA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project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based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on </a:t>
                      </a:r>
                      <a:r>
                        <a:rPr sz="1100" spc="-100" dirty="0">
                          <a:latin typeface="Tahoma"/>
                          <a:cs typeface="Tahoma"/>
                        </a:rPr>
                        <a:t>React.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Results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bu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i="1" spc="-30" dirty="0">
                          <a:latin typeface="Verdana"/>
                          <a:cs typeface="Verdana"/>
                        </a:rPr>
                        <a:t>u</a:t>
                      </a:r>
                      <a:r>
                        <a:rPr sz="1100" i="1" spc="-10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1100" i="1" spc="-15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1100" i="1" spc="-2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100" i="1" spc="-30" dirty="0">
                          <a:latin typeface="Verdana"/>
                          <a:cs typeface="Verdana"/>
                        </a:rPr>
                        <a:t>pp</a:t>
                      </a:r>
                      <a:r>
                        <a:rPr sz="1100" i="1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100" i="1" spc="-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li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57785" marR="343535" indent="-635">
                        <a:lnSpc>
                          <a:spcPct val="86100"/>
                        </a:lnSpc>
                        <a:spcBef>
                          <a:spcPts val="760"/>
                        </a:spcBef>
                      </a:pPr>
                      <a:r>
                        <a:rPr sz="1050" spc="-40" dirty="0">
                          <a:latin typeface="Tahoma"/>
                          <a:cs typeface="Tahoma"/>
                        </a:rPr>
                        <a:t>ui.frontend.angular</a:t>
                      </a:r>
                      <a:r>
                        <a:rPr sz="105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optional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artifacts</a:t>
                      </a:r>
                      <a:r>
                        <a:rPr sz="11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required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cr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ti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ba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ngu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spc="-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. 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Results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build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copied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into </a:t>
                      </a:r>
                      <a:r>
                        <a:rPr sz="1100" i="1" spc="-175" dirty="0">
                          <a:latin typeface="Verdana"/>
                          <a:cs typeface="Verdana"/>
                        </a:rPr>
                        <a:t>ui.apps 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as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client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library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131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43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934" cy="3823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270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2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aven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oject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304925" marR="342900" indent="-262890">
                        <a:lnSpc>
                          <a:spcPct val="102200"/>
                        </a:lnSpc>
                        <a:spcBef>
                          <a:spcPts val="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  </a:t>
                      </a:r>
                      <a:r>
                        <a:rPr sz="9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code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21740" marR="279400" indent="69850">
                        <a:lnSpc>
                          <a:spcPct val="102299"/>
                        </a:lnSpc>
                        <a:spcBef>
                          <a:spcPts val="5"/>
                        </a:spcBef>
                      </a:pPr>
                      <a:r>
                        <a:rPr sz="9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dispatcher </a:t>
                      </a:r>
                      <a:r>
                        <a:rPr sz="900" b="1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gurat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2496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9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OSGi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009650">
                        <a:lnSpc>
                          <a:spcPts val="1019"/>
                        </a:lnSpc>
                        <a:spcBef>
                          <a:spcPts val="25"/>
                        </a:spcBef>
                      </a:pPr>
                      <a:r>
                        <a:rPr sz="9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configurations: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970280">
                        <a:lnSpc>
                          <a:spcPts val="1080"/>
                        </a:lnSpc>
                      </a:pPr>
                      <a:r>
                        <a:rPr sz="950" b="1" i="1" spc="-19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/apps/osgiconfig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85420" algn="ctr">
                        <a:lnSpc>
                          <a:spcPts val="1065"/>
                        </a:lnSpc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content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185420" algn="ctr">
                        <a:lnSpc>
                          <a:spcPts val="1125"/>
                        </a:lnSpc>
                      </a:pP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/content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,</a:t>
                      </a:r>
                      <a:r>
                        <a:rPr sz="950" b="1" i="1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/con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71370" marR="925830" indent="-478790">
                        <a:lnSpc>
                          <a:spcPct val="102299"/>
                        </a:lnSpc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deplo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odule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ngl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900" b="1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artifact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72310" marR="1062990" algn="ctr">
                        <a:lnSpc>
                          <a:spcPct val="102200"/>
                        </a:lnSpc>
                        <a:spcBef>
                          <a:spcPts val="860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rat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  </a:t>
                      </a:r>
                      <a:r>
                        <a:rPr sz="900" b="1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bundles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39800" algn="ctr">
                        <a:lnSpc>
                          <a:spcPts val="1065"/>
                        </a:lnSpc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appl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code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939800" algn="ctr">
                        <a:lnSpc>
                          <a:spcPts val="1125"/>
                        </a:lnSpc>
                      </a:pPr>
                      <a:r>
                        <a:rPr sz="950" b="1" i="1" spc="-2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/apps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851025" marR="484505" algn="ctr">
                        <a:lnSpc>
                          <a:spcPct val="96700"/>
                        </a:lnSpc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repo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si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tor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root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 </a:t>
                      </a:r>
                      <a:r>
                        <a:rPr sz="9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tha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 </a:t>
                      </a:r>
                      <a:r>
                        <a:rPr sz="900" b="1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cod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b="1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ec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deplo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677670" marR="1311275" algn="ctr">
                        <a:lnSpc>
                          <a:spcPts val="1080"/>
                        </a:lnSpc>
                      </a:pP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cl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en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brar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sz="950" b="1" i="1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fi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le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  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an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950" b="1" i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re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ource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87020">
                        <a:lnSpc>
                          <a:spcPct val="100000"/>
                        </a:lnSpc>
                      </a:pPr>
                      <a:r>
                        <a:rPr sz="600" b="1" i="1" spc="-5" dirty="0">
                          <a:latin typeface="Verdana"/>
                          <a:cs typeface="Verdana"/>
                        </a:rPr>
                        <a:t>Ge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er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te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d</a:t>
                      </a:r>
                      <a:r>
                        <a:rPr sz="600" b="1" i="1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f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ro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m</a:t>
                      </a:r>
                      <a:r>
                        <a:rPr sz="600" b="1" i="1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Ma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ve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600" b="1" i="1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EM</a:t>
                      </a:r>
                      <a:r>
                        <a:rPr sz="600" b="1" i="1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Pro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j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ec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600" b="1" i="1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Archet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y</a:t>
                      </a:r>
                      <a:r>
                        <a:rPr sz="600" b="1" i="1" spc="-5" dirty="0">
                          <a:latin typeface="Verdana"/>
                          <a:cs typeface="Verdana"/>
                        </a:rPr>
                        <a:t>p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600" b="1" i="1" spc="-7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i="1" dirty="0">
                          <a:latin typeface="Verdana"/>
                          <a:cs typeface="Verdana"/>
                        </a:rPr>
                        <a:t>25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644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459990" algn="l"/>
                        </a:tabLst>
                      </a:pP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900" spc="-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73719" y="1258264"/>
            <a:ext cx="5026660" cy="3053080"/>
            <a:chOff x="1473719" y="1258264"/>
            <a:chExt cx="5026660" cy="30530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4471" y="1503679"/>
              <a:ext cx="1999488" cy="2807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1792" y="1601918"/>
              <a:ext cx="1706154" cy="25115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09178" y="1264619"/>
              <a:ext cx="2392680" cy="436245"/>
            </a:xfrm>
            <a:custGeom>
              <a:avLst/>
              <a:gdLst/>
              <a:ahLst/>
              <a:cxnLst/>
              <a:rect l="l" t="t" r="r" b="b"/>
              <a:pathLst>
                <a:path w="2392679" h="436244">
                  <a:moveTo>
                    <a:pt x="2392680" y="0"/>
                  </a:moveTo>
                  <a:lnTo>
                    <a:pt x="686523" y="0"/>
                  </a:lnTo>
                  <a:lnTo>
                    <a:pt x="686523" y="252222"/>
                  </a:lnTo>
                  <a:lnTo>
                    <a:pt x="0" y="436105"/>
                  </a:lnTo>
                  <a:lnTo>
                    <a:pt x="686523" y="360311"/>
                  </a:lnTo>
                  <a:lnTo>
                    <a:pt x="686523" y="432371"/>
                  </a:lnTo>
                  <a:lnTo>
                    <a:pt x="2392680" y="432371"/>
                  </a:lnTo>
                  <a:lnTo>
                    <a:pt x="23926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8657" y="1264619"/>
              <a:ext cx="2394585" cy="436880"/>
            </a:xfrm>
            <a:custGeom>
              <a:avLst/>
              <a:gdLst/>
              <a:ahLst/>
              <a:cxnLst/>
              <a:rect l="l" t="t" r="r" b="b"/>
              <a:pathLst>
                <a:path w="2394585" h="436880">
                  <a:moveTo>
                    <a:pt x="687044" y="0"/>
                  </a:moveTo>
                  <a:lnTo>
                    <a:pt x="971620" y="0"/>
                  </a:lnTo>
                  <a:lnTo>
                    <a:pt x="1398484" y="0"/>
                  </a:lnTo>
                  <a:lnTo>
                    <a:pt x="2394499" y="0"/>
                  </a:lnTo>
                  <a:lnTo>
                    <a:pt x="2394499" y="252412"/>
                  </a:lnTo>
                  <a:lnTo>
                    <a:pt x="2394499" y="360588"/>
                  </a:lnTo>
                  <a:lnTo>
                    <a:pt x="2394499" y="432705"/>
                  </a:lnTo>
                  <a:lnTo>
                    <a:pt x="1398484" y="432705"/>
                  </a:lnTo>
                  <a:lnTo>
                    <a:pt x="971620" y="432705"/>
                  </a:lnTo>
                  <a:lnTo>
                    <a:pt x="687044" y="432705"/>
                  </a:lnTo>
                  <a:lnTo>
                    <a:pt x="687044" y="360588"/>
                  </a:lnTo>
                  <a:lnTo>
                    <a:pt x="0" y="436434"/>
                  </a:lnTo>
                  <a:lnTo>
                    <a:pt x="687044" y="252412"/>
                  </a:lnTo>
                  <a:lnTo>
                    <a:pt x="68704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87099" y="1787276"/>
              <a:ext cx="1460500" cy="337185"/>
            </a:xfrm>
            <a:custGeom>
              <a:avLst/>
              <a:gdLst/>
              <a:ahLst/>
              <a:cxnLst/>
              <a:rect l="l" t="t" r="r" b="b"/>
              <a:pathLst>
                <a:path w="1460500" h="337185">
                  <a:moveTo>
                    <a:pt x="988936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988936" y="326961"/>
                  </a:lnTo>
                  <a:lnTo>
                    <a:pt x="988936" y="272465"/>
                  </a:lnTo>
                  <a:lnTo>
                    <a:pt x="1459877" y="336562"/>
                  </a:lnTo>
                  <a:lnTo>
                    <a:pt x="988936" y="190728"/>
                  </a:lnTo>
                  <a:lnTo>
                    <a:pt x="9889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7099" y="1787276"/>
              <a:ext cx="1461135" cy="337185"/>
            </a:xfrm>
            <a:custGeom>
              <a:avLst/>
              <a:gdLst/>
              <a:ahLst/>
              <a:cxnLst/>
              <a:rect l="l" t="t" r="r" b="b"/>
              <a:pathLst>
                <a:path w="1461135" h="337185">
                  <a:moveTo>
                    <a:pt x="0" y="0"/>
                  </a:moveTo>
                  <a:lnTo>
                    <a:pt x="577316" y="0"/>
                  </a:lnTo>
                  <a:lnTo>
                    <a:pt x="824737" y="0"/>
                  </a:lnTo>
                  <a:lnTo>
                    <a:pt x="989685" y="0"/>
                  </a:lnTo>
                  <a:lnTo>
                    <a:pt x="989685" y="190869"/>
                  </a:lnTo>
                  <a:lnTo>
                    <a:pt x="1460993" y="336821"/>
                  </a:lnTo>
                  <a:lnTo>
                    <a:pt x="989685" y="272670"/>
                  </a:lnTo>
                  <a:lnTo>
                    <a:pt x="989685" y="327205"/>
                  </a:lnTo>
                  <a:lnTo>
                    <a:pt x="824737" y="327205"/>
                  </a:lnTo>
                  <a:lnTo>
                    <a:pt x="577316" y="327205"/>
                  </a:lnTo>
                  <a:lnTo>
                    <a:pt x="0" y="327205"/>
                  </a:lnTo>
                  <a:lnTo>
                    <a:pt x="0" y="272670"/>
                  </a:lnTo>
                  <a:lnTo>
                    <a:pt x="0" y="19086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81865" y="2272155"/>
              <a:ext cx="1263015" cy="327025"/>
            </a:xfrm>
            <a:custGeom>
              <a:avLst/>
              <a:gdLst/>
              <a:ahLst/>
              <a:cxnLst/>
              <a:rect l="l" t="t" r="r" b="b"/>
              <a:pathLst>
                <a:path w="1263014" h="327025">
                  <a:moveTo>
                    <a:pt x="1042720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1042720" y="326961"/>
                  </a:lnTo>
                  <a:lnTo>
                    <a:pt x="1042720" y="136232"/>
                  </a:lnTo>
                  <a:lnTo>
                    <a:pt x="1262875" y="68402"/>
                  </a:lnTo>
                  <a:lnTo>
                    <a:pt x="1042720" y="54495"/>
                  </a:lnTo>
                  <a:lnTo>
                    <a:pt x="1042720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865" y="2272155"/>
              <a:ext cx="1264285" cy="327660"/>
            </a:xfrm>
            <a:custGeom>
              <a:avLst/>
              <a:gdLst/>
              <a:ahLst/>
              <a:cxnLst/>
              <a:rect l="l" t="t" r="r" b="b"/>
              <a:pathLst>
                <a:path w="1264285" h="327660">
                  <a:moveTo>
                    <a:pt x="0" y="0"/>
                  </a:moveTo>
                  <a:lnTo>
                    <a:pt x="608716" y="0"/>
                  </a:lnTo>
                  <a:lnTo>
                    <a:pt x="869594" y="0"/>
                  </a:lnTo>
                  <a:lnTo>
                    <a:pt x="1043514" y="0"/>
                  </a:lnTo>
                  <a:lnTo>
                    <a:pt x="1043514" y="54534"/>
                  </a:lnTo>
                  <a:lnTo>
                    <a:pt x="1263830" y="68451"/>
                  </a:lnTo>
                  <a:lnTo>
                    <a:pt x="1043514" y="136334"/>
                  </a:lnTo>
                  <a:lnTo>
                    <a:pt x="1043514" y="327204"/>
                  </a:lnTo>
                  <a:lnTo>
                    <a:pt x="869594" y="327204"/>
                  </a:lnTo>
                  <a:lnTo>
                    <a:pt x="608716" y="327204"/>
                  </a:lnTo>
                  <a:lnTo>
                    <a:pt x="0" y="327204"/>
                  </a:lnTo>
                  <a:lnTo>
                    <a:pt x="0" y="136334"/>
                  </a:lnTo>
                  <a:lnTo>
                    <a:pt x="0" y="5453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6920" y="2647030"/>
              <a:ext cx="1522730" cy="533400"/>
            </a:xfrm>
            <a:custGeom>
              <a:avLst/>
              <a:gdLst/>
              <a:ahLst/>
              <a:cxnLst/>
              <a:rect l="l" t="t" r="r" b="b"/>
              <a:pathLst>
                <a:path w="1522729" h="533400">
                  <a:moveTo>
                    <a:pt x="1522120" y="0"/>
                  </a:moveTo>
                  <a:lnTo>
                    <a:pt x="522681" y="0"/>
                  </a:lnTo>
                  <a:lnTo>
                    <a:pt x="522681" y="205460"/>
                  </a:lnTo>
                  <a:lnTo>
                    <a:pt x="0" y="533361"/>
                  </a:lnTo>
                  <a:lnTo>
                    <a:pt x="522681" y="293522"/>
                  </a:lnTo>
                  <a:lnTo>
                    <a:pt x="522681" y="352221"/>
                  </a:lnTo>
                  <a:lnTo>
                    <a:pt x="1522120" y="352221"/>
                  </a:lnTo>
                  <a:lnTo>
                    <a:pt x="152212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6526" y="2647030"/>
              <a:ext cx="1523365" cy="534035"/>
            </a:xfrm>
            <a:custGeom>
              <a:avLst/>
              <a:gdLst/>
              <a:ahLst/>
              <a:cxnLst/>
              <a:rect l="l" t="t" r="r" b="b"/>
              <a:pathLst>
                <a:path w="1523364" h="534035">
                  <a:moveTo>
                    <a:pt x="523075" y="0"/>
                  </a:moveTo>
                  <a:lnTo>
                    <a:pt x="689775" y="0"/>
                  </a:lnTo>
                  <a:lnTo>
                    <a:pt x="939825" y="0"/>
                  </a:lnTo>
                  <a:lnTo>
                    <a:pt x="1523276" y="0"/>
                  </a:lnTo>
                  <a:lnTo>
                    <a:pt x="1523276" y="205622"/>
                  </a:lnTo>
                  <a:lnTo>
                    <a:pt x="1523276" y="293745"/>
                  </a:lnTo>
                  <a:lnTo>
                    <a:pt x="1523276" y="352494"/>
                  </a:lnTo>
                  <a:lnTo>
                    <a:pt x="939825" y="352494"/>
                  </a:lnTo>
                  <a:lnTo>
                    <a:pt x="689775" y="352494"/>
                  </a:lnTo>
                  <a:lnTo>
                    <a:pt x="523075" y="352494"/>
                  </a:lnTo>
                  <a:lnTo>
                    <a:pt x="523075" y="293745"/>
                  </a:lnTo>
                  <a:lnTo>
                    <a:pt x="0" y="533761"/>
                  </a:lnTo>
                  <a:lnTo>
                    <a:pt x="523075" y="205622"/>
                  </a:lnTo>
                  <a:lnTo>
                    <a:pt x="52307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0074" y="3387884"/>
              <a:ext cx="1754505" cy="352425"/>
            </a:xfrm>
            <a:custGeom>
              <a:avLst/>
              <a:gdLst/>
              <a:ahLst/>
              <a:cxnLst/>
              <a:rect l="l" t="t" r="r" b="b"/>
              <a:pathLst>
                <a:path w="1754505" h="352425">
                  <a:moveTo>
                    <a:pt x="1297152" y="0"/>
                  </a:moveTo>
                  <a:lnTo>
                    <a:pt x="0" y="0"/>
                  </a:lnTo>
                  <a:lnTo>
                    <a:pt x="0" y="352221"/>
                  </a:lnTo>
                  <a:lnTo>
                    <a:pt x="1297152" y="352221"/>
                  </a:lnTo>
                  <a:lnTo>
                    <a:pt x="1297152" y="293522"/>
                  </a:lnTo>
                  <a:lnTo>
                    <a:pt x="1753971" y="265137"/>
                  </a:lnTo>
                  <a:lnTo>
                    <a:pt x="1297152" y="205460"/>
                  </a:lnTo>
                  <a:lnTo>
                    <a:pt x="1297152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0074" y="3387884"/>
              <a:ext cx="1755775" cy="353060"/>
            </a:xfrm>
            <a:custGeom>
              <a:avLst/>
              <a:gdLst/>
              <a:ahLst/>
              <a:cxnLst/>
              <a:rect l="l" t="t" r="r" b="b"/>
              <a:pathLst>
                <a:path w="1755775" h="353060">
                  <a:moveTo>
                    <a:pt x="0" y="0"/>
                  </a:moveTo>
                  <a:lnTo>
                    <a:pt x="757244" y="0"/>
                  </a:lnTo>
                  <a:lnTo>
                    <a:pt x="1081777" y="0"/>
                  </a:lnTo>
                  <a:lnTo>
                    <a:pt x="1298132" y="0"/>
                  </a:lnTo>
                  <a:lnTo>
                    <a:pt x="1298132" y="205621"/>
                  </a:lnTo>
                  <a:lnTo>
                    <a:pt x="1755308" y="265343"/>
                  </a:lnTo>
                  <a:lnTo>
                    <a:pt x="1298132" y="293745"/>
                  </a:lnTo>
                  <a:lnTo>
                    <a:pt x="1298132" y="352494"/>
                  </a:lnTo>
                  <a:lnTo>
                    <a:pt x="1081777" y="352494"/>
                  </a:lnTo>
                  <a:lnTo>
                    <a:pt x="757244" y="352494"/>
                  </a:lnTo>
                  <a:lnTo>
                    <a:pt x="0" y="352494"/>
                  </a:lnTo>
                  <a:lnTo>
                    <a:pt x="0" y="293745"/>
                  </a:lnTo>
                  <a:lnTo>
                    <a:pt x="0" y="20562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88703" y="3210071"/>
              <a:ext cx="2004060" cy="512445"/>
            </a:xfrm>
            <a:custGeom>
              <a:avLst/>
              <a:gdLst/>
              <a:ahLst/>
              <a:cxnLst/>
              <a:rect l="l" t="t" r="r" b="b"/>
              <a:pathLst>
                <a:path w="2004060" h="512445">
                  <a:moveTo>
                    <a:pt x="2003513" y="0"/>
                  </a:moveTo>
                  <a:lnTo>
                    <a:pt x="416445" y="0"/>
                  </a:lnTo>
                  <a:lnTo>
                    <a:pt x="416445" y="85394"/>
                  </a:lnTo>
                  <a:lnTo>
                    <a:pt x="0" y="118998"/>
                  </a:lnTo>
                  <a:lnTo>
                    <a:pt x="416445" y="213499"/>
                  </a:lnTo>
                  <a:lnTo>
                    <a:pt x="416445" y="512394"/>
                  </a:lnTo>
                  <a:lnTo>
                    <a:pt x="2003513" y="512394"/>
                  </a:lnTo>
                  <a:lnTo>
                    <a:pt x="20035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8384" y="3210071"/>
              <a:ext cx="2005330" cy="513080"/>
            </a:xfrm>
            <a:custGeom>
              <a:avLst/>
              <a:gdLst/>
              <a:ahLst/>
              <a:cxnLst/>
              <a:rect l="l" t="t" r="r" b="b"/>
              <a:pathLst>
                <a:path w="2005329" h="513079">
                  <a:moveTo>
                    <a:pt x="416764" y="0"/>
                  </a:moveTo>
                  <a:lnTo>
                    <a:pt x="681477" y="0"/>
                  </a:lnTo>
                  <a:lnTo>
                    <a:pt x="1078546" y="0"/>
                  </a:lnTo>
                  <a:lnTo>
                    <a:pt x="2005040" y="0"/>
                  </a:lnTo>
                  <a:lnTo>
                    <a:pt x="2005040" y="85463"/>
                  </a:lnTo>
                  <a:lnTo>
                    <a:pt x="2005040" y="213656"/>
                  </a:lnTo>
                  <a:lnTo>
                    <a:pt x="2005040" y="512777"/>
                  </a:lnTo>
                  <a:lnTo>
                    <a:pt x="1078546" y="512777"/>
                  </a:lnTo>
                  <a:lnTo>
                    <a:pt x="681477" y="512777"/>
                  </a:lnTo>
                  <a:lnTo>
                    <a:pt x="416764" y="512777"/>
                  </a:lnTo>
                  <a:lnTo>
                    <a:pt x="416764" y="213656"/>
                  </a:lnTo>
                  <a:lnTo>
                    <a:pt x="0" y="119093"/>
                  </a:lnTo>
                  <a:lnTo>
                    <a:pt x="416764" y="85463"/>
                  </a:lnTo>
                  <a:lnTo>
                    <a:pt x="41676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80274" y="2178343"/>
              <a:ext cx="1611630" cy="370840"/>
            </a:xfrm>
            <a:custGeom>
              <a:avLst/>
              <a:gdLst/>
              <a:ahLst/>
              <a:cxnLst/>
              <a:rect l="l" t="t" r="r" b="b"/>
              <a:pathLst>
                <a:path w="1611629" h="370839">
                  <a:moveTo>
                    <a:pt x="1611210" y="0"/>
                  </a:moveTo>
                  <a:lnTo>
                    <a:pt x="568490" y="0"/>
                  </a:lnTo>
                  <a:lnTo>
                    <a:pt x="568490" y="204546"/>
                  </a:lnTo>
                  <a:lnTo>
                    <a:pt x="0" y="370319"/>
                  </a:lnTo>
                  <a:lnTo>
                    <a:pt x="568490" y="292214"/>
                  </a:lnTo>
                  <a:lnTo>
                    <a:pt x="568490" y="350659"/>
                  </a:lnTo>
                  <a:lnTo>
                    <a:pt x="1611210" y="350659"/>
                  </a:lnTo>
                  <a:lnTo>
                    <a:pt x="161121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79840" y="2178343"/>
              <a:ext cx="1612900" cy="370840"/>
            </a:xfrm>
            <a:custGeom>
              <a:avLst/>
              <a:gdLst/>
              <a:ahLst/>
              <a:cxnLst/>
              <a:rect l="l" t="t" r="r" b="b"/>
              <a:pathLst>
                <a:path w="1612900" h="370839">
                  <a:moveTo>
                    <a:pt x="568924" y="0"/>
                  </a:moveTo>
                  <a:lnTo>
                    <a:pt x="742843" y="0"/>
                  </a:lnTo>
                  <a:lnTo>
                    <a:pt x="1003721" y="0"/>
                  </a:lnTo>
                  <a:lnTo>
                    <a:pt x="1612438" y="0"/>
                  </a:lnTo>
                  <a:lnTo>
                    <a:pt x="1612438" y="204706"/>
                  </a:lnTo>
                  <a:lnTo>
                    <a:pt x="1612438" y="292437"/>
                  </a:lnTo>
                  <a:lnTo>
                    <a:pt x="1612438" y="350925"/>
                  </a:lnTo>
                  <a:lnTo>
                    <a:pt x="1003721" y="350925"/>
                  </a:lnTo>
                  <a:lnTo>
                    <a:pt x="742843" y="350925"/>
                  </a:lnTo>
                  <a:lnTo>
                    <a:pt x="568924" y="350925"/>
                  </a:lnTo>
                  <a:lnTo>
                    <a:pt x="568924" y="292437"/>
                  </a:lnTo>
                  <a:lnTo>
                    <a:pt x="0" y="370601"/>
                  </a:lnTo>
                  <a:lnTo>
                    <a:pt x="568924" y="204706"/>
                  </a:lnTo>
                  <a:lnTo>
                    <a:pt x="568924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65220" y="3787366"/>
              <a:ext cx="1533525" cy="352425"/>
            </a:xfrm>
            <a:custGeom>
              <a:avLst/>
              <a:gdLst/>
              <a:ahLst/>
              <a:cxnLst/>
              <a:rect l="l" t="t" r="r" b="b"/>
              <a:pathLst>
                <a:path w="1533525" h="352425">
                  <a:moveTo>
                    <a:pt x="1533461" y="0"/>
                  </a:moveTo>
                  <a:lnTo>
                    <a:pt x="534022" y="0"/>
                  </a:lnTo>
                  <a:lnTo>
                    <a:pt x="534022" y="58699"/>
                  </a:lnTo>
                  <a:lnTo>
                    <a:pt x="0" y="20764"/>
                  </a:lnTo>
                  <a:lnTo>
                    <a:pt x="534022" y="146761"/>
                  </a:lnTo>
                  <a:lnTo>
                    <a:pt x="534022" y="352221"/>
                  </a:lnTo>
                  <a:lnTo>
                    <a:pt x="1533461" y="352221"/>
                  </a:lnTo>
                  <a:lnTo>
                    <a:pt x="153346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64815" y="3787366"/>
              <a:ext cx="1534795" cy="353060"/>
            </a:xfrm>
            <a:custGeom>
              <a:avLst/>
              <a:gdLst/>
              <a:ahLst/>
              <a:cxnLst/>
              <a:rect l="l" t="t" r="r" b="b"/>
              <a:pathLst>
                <a:path w="1534795" h="353060">
                  <a:moveTo>
                    <a:pt x="534427" y="0"/>
                  </a:moveTo>
                  <a:lnTo>
                    <a:pt x="701127" y="0"/>
                  </a:lnTo>
                  <a:lnTo>
                    <a:pt x="951177" y="0"/>
                  </a:lnTo>
                  <a:lnTo>
                    <a:pt x="1534628" y="0"/>
                  </a:lnTo>
                  <a:lnTo>
                    <a:pt x="1534628" y="58748"/>
                  </a:lnTo>
                  <a:lnTo>
                    <a:pt x="1534628" y="146872"/>
                  </a:lnTo>
                  <a:lnTo>
                    <a:pt x="1534628" y="352494"/>
                  </a:lnTo>
                  <a:lnTo>
                    <a:pt x="951177" y="352494"/>
                  </a:lnTo>
                  <a:lnTo>
                    <a:pt x="701127" y="352494"/>
                  </a:lnTo>
                  <a:lnTo>
                    <a:pt x="534427" y="352494"/>
                  </a:lnTo>
                  <a:lnTo>
                    <a:pt x="534427" y="146872"/>
                  </a:lnTo>
                  <a:lnTo>
                    <a:pt x="0" y="20779"/>
                  </a:lnTo>
                  <a:lnTo>
                    <a:pt x="534427" y="58748"/>
                  </a:lnTo>
                  <a:lnTo>
                    <a:pt x="534427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0292" y="2671042"/>
              <a:ext cx="1473835" cy="833119"/>
            </a:xfrm>
            <a:custGeom>
              <a:avLst/>
              <a:gdLst/>
              <a:ahLst/>
              <a:cxnLst/>
              <a:rect l="l" t="t" r="r" b="b"/>
              <a:pathLst>
                <a:path w="1473835" h="833120">
                  <a:moveTo>
                    <a:pt x="999439" y="0"/>
                  </a:moveTo>
                  <a:lnTo>
                    <a:pt x="0" y="0"/>
                  </a:lnTo>
                  <a:lnTo>
                    <a:pt x="0" y="423710"/>
                  </a:lnTo>
                  <a:lnTo>
                    <a:pt x="583006" y="423710"/>
                  </a:lnTo>
                  <a:lnTo>
                    <a:pt x="1473212" y="832700"/>
                  </a:lnTo>
                  <a:lnTo>
                    <a:pt x="832866" y="423710"/>
                  </a:lnTo>
                  <a:lnTo>
                    <a:pt x="999439" y="423710"/>
                  </a:lnTo>
                  <a:lnTo>
                    <a:pt x="99943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30292" y="2671042"/>
              <a:ext cx="1474470" cy="833755"/>
            </a:xfrm>
            <a:custGeom>
              <a:avLst/>
              <a:gdLst/>
              <a:ahLst/>
              <a:cxnLst/>
              <a:rect l="l" t="t" r="r" b="b"/>
              <a:pathLst>
                <a:path w="1474470" h="833754">
                  <a:moveTo>
                    <a:pt x="0" y="0"/>
                  </a:moveTo>
                  <a:lnTo>
                    <a:pt x="583450" y="0"/>
                  </a:lnTo>
                  <a:lnTo>
                    <a:pt x="833501" y="0"/>
                  </a:lnTo>
                  <a:lnTo>
                    <a:pt x="1000201" y="0"/>
                  </a:lnTo>
                  <a:lnTo>
                    <a:pt x="1000201" y="247354"/>
                  </a:lnTo>
                  <a:lnTo>
                    <a:pt x="1000201" y="353363"/>
                  </a:lnTo>
                  <a:lnTo>
                    <a:pt x="1000201" y="424036"/>
                  </a:lnTo>
                  <a:lnTo>
                    <a:pt x="833501" y="424036"/>
                  </a:lnTo>
                  <a:lnTo>
                    <a:pt x="1474326" y="833336"/>
                  </a:lnTo>
                  <a:lnTo>
                    <a:pt x="583450" y="424036"/>
                  </a:lnTo>
                  <a:lnTo>
                    <a:pt x="0" y="424036"/>
                  </a:lnTo>
                  <a:lnTo>
                    <a:pt x="0" y="353363"/>
                  </a:lnTo>
                  <a:lnTo>
                    <a:pt x="0" y="24735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0" name="object 30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36568" y="87279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6484" y="5407261"/>
            <a:ext cx="5608955" cy="19627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484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yme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ts</a:t>
            </a:r>
            <a:endParaRPr sz="14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Si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3075" marR="172085" indent="-171450">
              <a:lnSpc>
                <a:spcPts val="1300"/>
              </a:lnSpc>
              <a:spcBef>
                <a:spcPts val="65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60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should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sub-packages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code,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supporting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baseline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725"/>
              </a:spcBef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50" dirty="0">
                <a:latin typeface="Tahoma"/>
                <a:cs typeface="Tahoma"/>
              </a:rPr>
              <a:t>Single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cannot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both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mutable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immutable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  <a:p>
            <a:pPr marL="472440" indent="-17208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473075" algn="l"/>
              </a:tabLst>
            </a:pPr>
            <a:r>
              <a:rPr sz="1100" spc="-35" dirty="0">
                <a:latin typeface="Tahoma"/>
                <a:cs typeface="Tahoma"/>
              </a:rPr>
              <a:t>Application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separate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discrete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806" y="44353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690" y="1114660"/>
            <a:ext cx="4121785" cy="20637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40" dirty="0"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187960">
              <a:lnSpc>
                <a:spcPct val="100000"/>
              </a:lnSpc>
              <a:spcBef>
                <a:spcPts val="1165"/>
              </a:spcBef>
            </a:pPr>
            <a:r>
              <a:rPr sz="1100" spc="-50" dirty="0">
                <a:latin typeface="Tahoma"/>
                <a:cs typeface="Tahoma"/>
              </a:rPr>
              <a:t>Container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PackageType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container</a:t>
            </a:r>
            <a:endParaRPr sz="1050">
              <a:latin typeface="Tahoma"/>
              <a:cs typeface="Tahoma"/>
            </a:endParaRPr>
          </a:p>
          <a:p>
            <a:pPr marL="473709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: </a:t>
            </a:r>
            <a:r>
              <a:rPr sz="1100" i="1" spc="-90" dirty="0">
                <a:latin typeface="Verdana"/>
                <a:cs typeface="Verdana"/>
              </a:rPr>
              <a:t>al</a:t>
            </a:r>
            <a:r>
              <a:rPr sz="1100" i="1" spc="-55" dirty="0">
                <a:latin typeface="Verdana"/>
                <a:cs typeface="Verdana"/>
              </a:rPr>
              <a:t>l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pac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87960">
              <a:lnSpc>
                <a:spcPct val="100000"/>
              </a:lnSpc>
              <a:spcBef>
                <a:spcPts val="765"/>
              </a:spcBef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(immutable)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packageType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050" dirty="0">
                <a:latin typeface="Tahoma"/>
                <a:cs typeface="Tahoma"/>
              </a:rPr>
              <a:t>application</a:t>
            </a:r>
            <a:endParaRPr sz="1050">
              <a:latin typeface="Tahoma"/>
              <a:cs typeface="Tahoma"/>
            </a:endParaRPr>
          </a:p>
          <a:p>
            <a:pPr marL="473709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: </a:t>
            </a:r>
            <a:r>
              <a:rPr sz="1100" i="1" spc="-114" dirty="0">
                <a:latin typeface="Verdana"/>
                <a:cs typeface="Verdana"/>
              </a:rPr>
              <a:t>ui</a:t>
            </a:r>
            <a:r>
              <a:rPr sz="1100" i="1" spc="-235" dirty="0">
                <a:latin typeface="Verdana"/>
                <a:cs typeface="Verdana"/>
              </a:rPr>
              <a:t>.</a:t>
            </a:r>
            <a:r>
              <a:rPr sz="1100" i="1" spc="-130" dirty="0">
                <a:latin typeface="Verdana"/>
                <a:cs typeface="Verdana"/>
              </a:rPr>
              <a:t>a</a:t>
            </a:r>
            <a:r>
              <a:rPr sz="1100" i="1" spc="-180" dirty="0">
                <a:latin typeface="Verdana"/>
                <a:cs typeface="Verdana"/>
              </a:rPr>
              <a:t>pp</a:t>
            </a:r>
            <a:r>
              <a:rPr sz="1100" i="1" spc="-145" dirty="0">
                <a:latin typeface="Verdana"/>
                <a:cs typeface="Verdana"/>
              </a:rPr>
              <a:t>s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pac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87960">
              <a:lnSpc>
                <a:spcPct val="100000"/>
              </a:lnSpc>
              <a:spcBef>
                <a:spcPts val="795"/>
              </a:spcBef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(mutable)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must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packageType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050" spc="-10" dirty="0">
                <a:latin typeface="Tahoma"/>
                <a:cs typeface="Tahoma"/>
              </a:rPr>
              <a:t>content</a:t>
            </a:r>
            <a:endParaRPr sz="1050">
              <a:latin typeface="Tahoma"/>
              <a:cs typeface="Tahoma"/>
            </a:endParaRPr>
          </a:p>
          <a:p>
            <a:pPr marL="473709" indent="-17208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80" dirty="0">
                <a:latin typeface="Tahoma"/>
                <a:cs typeface="Tahoma"/>
              </a:rPr>
              <a:t>Ex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: </a:t>
            </a:r>
            <a:r>
              <a:rPr sz="1100" i="1" spc="-160" dirty="0">
                <a:latin typeface="Verdana"/>
                <a:cs typeface="Verdana"/>
              </a:rPr>
              <a:t>u</a:t>
            </a:r>
            <a:r>
              <a:rPr sz="1100" i="1" spc="-75" dirty="0">
                <a:latin typeface="Verdana"/>
                <a:cs typeface="Verdana"/>
              </a:rPr>
              <a:t>i</a:t>
            </a:r>
            <a:r>
              <a:rPr sz="1100" i="1" spc="-235" dirty="0">
                <a:latin typeface="Verdana"/>
                <a:cs typeface="Verdana"/>
              </a:rPr>
              <a:t>.</a:t>
            </a:r>
            <a:r>
              <a:rPr sz="1100" i="1" spc="-150" dirty="0">
                <a:latin typeface="Verdana"/>
                <a:cs typeface="Verdana"/>
              </a:rPr>
              <a:t>co</a:t>
            </a:r>
            <a:r>
              <a:rPr sz="1100" i="1" spc="-140" dirty="0">
                <a:latin typeface="Verdana"/>
                <a:cs typeface="Verdana"/>
              </a:rPr>
              <a:t>nt</a:t>
            </a:r>
            <a:r>
              <a:rPr sz="1100" i="1" spc="-215" dirty="0">
                <a:latin typeface="Verdana"/>
                <a:cs typeface="Verdana"/>
              </a:rPr>
              <a:t>e</a:t>
            </a:r>
            <a:r>
              <a:rPr sz="1100" i="1" spc="-140" dirty="0">
                <a:latin typeface="Verdana"/>
                <a:cs typeface="Verdana"/>
              </a:rPr>
              <a:t>n</a:t>
            </a:r>
            <a:r>
              <a:rPr sz="1100" i="1" spc="-155" dirty="0">
                <a:latin typeface="Verdana"/>
                <a:cs typeface="Verdana"/>
              </a:rPr>
              <a:t>t</a:t>
            </a:r>
            <a:r>
              <a:rPr sz="1100" i="1" spc="-135" dirty="0">
                <a:latin typeface="Verdana"/>
                <a:cs typeface="Verdana"/>
              </a:rPr>
              <a:t> </a:t>
            </a:r>
            <a:r>
              <a:rPr sz="1100" spc="-55" dirty="0">
                <a:latin typeface="Tahoma"/>
                <a:cs typeface="Tahoma"/>
              </a:rPr>
              <a:t>pac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511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900" spc="-60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15" name="object 15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6588" y="87279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9412" y="5660644"/>
            <a:ext cx="2586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acka</a:t>
            </a:r>
            <a:r>
              <a:rPr sz="1400" b="1" spc="-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5540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8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9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7" baseline="13888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2408" y="5961786"/>
              <a:ext cx="3806431" cy="27610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587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277685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  <a:spcBef>
                <a:spcPts val="370"/>
              </a:spcBef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nl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bu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t’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it?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ady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ck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j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2978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98450" algn="l"/>
              </a:tabLst>
            </a:pP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12519" y="1390332"/>
            <a:ext cx="5556885" cy="3091815"/>
            <a:chOff x="1112519" y="1390332"/>
            <a:chExt cx="5556885" cy="30918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19" y="2783839"/>
              <a:ext cx="3617976" cy="16977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421" y="2882900"/>
              <a:ext cx="3325037" cy="14002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3567" y="1759711"/>
              <a:ext cx="2505456" cy="1908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1006" y="1856792"/>
              <a:ext cx="2210313" cy="16154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45676" y="1396999"/>
              <a:ext cx="1014094" cy="580390"/>
            </a:xfrm>
            <a:custGeom>
              <a:avLst/>
              <a:gdLst/>
              <a:ahLst/>
              <a:cxnLst/>
              <a:rect l="l" t="t" r="r" b="b"/>
              <a:pathLst>
                <a:path w="1014095" h="580389">
                  <a:moveTo>
                    <a:pt x="988936" y="0"/>
                  </a:moveTo>
                  <a:lnTo>
                    <a:pt x="0" y="0"/>
                  </a:lnTo>
                  <a:lnTo>
                    <a:pt x="0" y="326961"/>
                  </a:lnTo>
                  <a:lnTo>
                    <a:pt x="576872" y="326961"/>
                  </a:lnTo>
                  <a:lnTo>
                    <a:pt x="1013777" y="580186"/>
                  </a:lnTo>
                  <a:lnTo>
                    <a:pt x="824115" y="326961"/>
                  </a:lnTo>
                  <a:lnTo>
                    <a:pt x="988936" y="326961"/>
                  </a:lnTo>
                  <a:lnTo>
                    <a:pt x="98893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45676" y="1396999"/>
              <a:ext cx="1014730" cy="581025"/>
            </a:xfrm>
            <a:custGeom>
              <a:avLst/>
              <a:gdLst/>
              <a:ahLst/>
              <a:cxnLst/>
              <a:rect l="l" t="t" r="r" b="b"/>
              <a:pathLst>
                <a:path w="1014729" h="581025">
                  <a:moveTo>
                    <a:pt x="0" y="0"/>
                  </a:moveTo>
                  <a:lnTo>
                    <a:pt x="577316" y="0"/>
                  </a:lnTo>
                  <a:lnTo>
                    <a:pt x="824737" y="0"/>
                  </a:lnTo>
                  <a:lnTo>
                    <a:pt x="989685" y="0"/>
                  </a:lnTo>
                  <a:lnTo>
                    <a:pt x="989685" y="190869"/>
                  </a:lnTo>
                  <a:lnTo>
                    <a:pt x="989685" y="272670"/>
                  </a:lnTo>
                  <a:lnTo>
                    <a:pt x="989685" y="327205"/>
                  </a:lnTo>
                  <a:lnTo>
                    <a:pt x="824737" y="327205"/>
                  </a:lnTo>
                  <a:lnTo>
                    <a:pt x="1014546" y="580624"/>
                  </a:lnTo>
                  <a:lnTo>
                    <a:pt x="577316" y="327205"/>
                  </a:lnTo>
                  <a:lnTo>
                    <a:pt x="0" y="327205"/>
                  </a:lnTo>
                  <a:lnTo>
                    <a:pt x="0" y="272670"/>
                  </a:lnTo>
                  <a:lnTo>
                    <a:pt x="0" y="19086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15883" y="1410207"/>
            <a:ext cx="84836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2395" marR="5080" indent="-100330">
              <a:lnSpc>
                <a:spcPct val="102299"/>
              </a:lnSpc>
              <a:spcBef>
                <a:spcPts val="75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cl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qu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56313" y="2132270"/>
            <a:ext cx="1339215" cy="1312545"/>
            <a:chOff x="5456313" y="2132270"/>
            <a:chExt cx="1339215" cy="1312545"/>
          </a:xfrm>
        </p:grpSpPr>
        <p:sp>
          <p:nvSpPr>
            <p:cNvPr id="19" name="object 19"/>
            <p:cNvSpPr/>
            <p:nvPr/>
          </p:nvSpPr>
          <p:spPr>
            <a:xfrm>
              <a:off x="5463313" y="2620683"/>
              <a:ext cx="1324610" cy="816610"/>
            </a:xfrm>
            <a:custGeom>
              <a:avLst/>
              <a:gdLst/>
              <a:ahLst/>
              <a:cxnLst/>
              <a:rect l="l" t="t" r="r" b="b"/>
              <a:pathLst>
                <a:path w="1324609" h="816610">
                  <a:moveTo>
                    <a:pt x="1324597" y="0"/>
                  </a:moveTo>
                  <a:lnTo>
                    <a:pt x="429183" y="0"/>
                  </a:lnTo>
                  <a:lnTo>
                    <a:pt x="429183" y="262216"/>
                  </a:lnTo>
                  <a:lnTo>
                    <a:pt x="578421" y="262216"/>
                  </a:lnTo>
                  <a:lnTo>
                    <a:pt x="0" y="816254"/>
                  </a:lnTo>
                  <a:lnTo>
                    <a:pt x="802271" y="262216"/>
                  </a:lnTo>
                  <a:lnTo>
                    <a:pt x="1324597" y="262216"/>
                  </a:lnTo>
                  <a:lnTo>
                    <a:pt x="132459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2981" y="2620683"/>
              <a:ext cx="1325880" cy="817244"/>
            </a:xfrm>
            <a:custGeom>
              <a:avLst/>
              <a:gdLst/>
              <a:ahLst/>
              <a:cxnLst/>
              <a:rect l="l" t="t" r="r" b="b"/>
              <a:pathLst>
                <a:path w="1325879" h="817245">
                  <a:moveTo>
                    <a:pt x="429516" y="0"/>
                  </a:moveTo>
                  <a:lnTo>
                    <a:pt x="578865" y="0"/>
                  </a:lnTo>
                  <a:lnTo>
                    <a:pt x="802889" y="0"/>
                  </a:lnTo>
                  <a:lnTo>
                    <a:pt x="1325611" y="0"/>
                  </a:lnTo>
                  <a:lnTo>
                    <a:pt x="1325611" y="153076"/>
                  </a:lnTo>
                  <a:lnTo>
                    <a:pt x="1325611" y="218681"/>
                  </a:lnTo>
                  <a:lnTo>
                    <a:pt x="1325611" y="262416"/>
                  </a:lnTo>
                  <a:lnTo>
                    <a:pt x="802889" y="262416"/>
                  </a:lnTo>
                  <a:lnTo>
                    <a:pt x="0" y="816881"/>
                  </a:lnTo>
                  <a:lnTo>
                    <a:pt x="578865" y="262416"/>
                  </a:lnTo>
                  <a:lnTo>
                    <a:pt x="429516" y="262416"/>
                  </a:lnTo>
                  <a:lnTo>
                    <a:pt x="429516" y="218681"/>
                  </a:lnTo>
                  <a:lnTo>
                    <a:pt x="429516" y="153076"/>
                  </a:lnTo>
                  <a:lnTo>
                    <a:pt x="429516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92497" y="2139302"/>
              <a:ext cx="895985" cy="744220"/>
            </a:xfrm>
            <a:custGeom>
              <a:avLst/>
              <a:gdLst/>
              <a:ahLst/>
              <a:cxnLst/>
              <a:rect l="l" t="t" r="r" b="b"/>
              <a:pathLst>
                <a:path w="895984" h="744219">
                  <a:moveTo>
                    <a:pt x="16383" y="0"/>
                  </a:moveTo>
                  <a:lnTo>
                    <a:pt x="149237" y="481380"/>
                  </a:lnTo>
                  <a:lnTo>
                    <a:pt x="0" y="481380"/>
                  </a:lnTo>
                  <a:lnTo>
                    <a:pt x="0" y="743597"/>
                  </a:lnTo>
                  <a:lnTo>
                    <a:pt x="895413" y="743597"/>
                  </a:lnTo>
                  <a:lnTo>
                    <a:pt x="895413" y="481380"/>
                  </a:lnTo>
                  <a:lnTo>
                    <a:pt x="373087" y="481380"/>
                  </a:lnTo>
                  <a:lnTo>
                    <a:pt x="1638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2497" y="2138938"/>
              <a:ext cx="896619" cy="744220"/>
            </a:xfrm>
            <a:custGeom>
              <a:avLst/>
              <a:gdLst/>
              <a:ahLst/>
              <a:cxnLst/>
              <a:rect l="l" t="t" r="r" b="b"/>
              <a:pathLst>
                <a:path w="896620" h="744219">
                  <a:moveTo>
                    <a:pt x="0" y="481744"/>
                  </a:moveTo>
                  <a:lnTo>
                    <a:pt x="149349" y="481744"/>
                  </a:lnTo>
                  <a:lnTo>
                    <a:pt x="16399" y="0"/>
                  </a:lnTo>
                  <a:lnTo>
                    <a:pt x="373373" y="481744"/>
                  </a:lnTo>
                  <a:lnTo>
                    <a:pt x="896095" y="481744"/>
                  </a:lnTo>
                  <a:lnTo>
                    <a:pt x="896095" y="525481"/>
                  </a:lnTo>
                  <a:lnTo>
                    <a:pt x="896095" y="591085"/>
                  </a:lnTo>
                  <a:lnTo>
                    <a:pt x="896095" y="744161"/>
                  </a:lnTo>
                  <a:lnTo>
                    <a:pt x="373373" y="744161"/>
                  </a:lnTo>
                  <a:lnTo>
                    <a:pt x="149349" y="744161"/>
                  </a:lnTo>
                  <a:lnTo>
                    <a:pt x="0" y="744161"/>
                  </a:lnTo>
                  <a:lnTo>
                    <a:pt x="0" y="591085"/>
                  </a:lnTo>
                  <a:lnTo>
                    <a:pt x="0" y="525481"/>
                  </a:lnTo>
                  <a:lnTo>
                    <a:pt x="0" y="48174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06328" y="2620681"/>
              <a:ext cx="1181735" cy="262255"/>
            </a:xfrm>
            <a:custGeom>
              <a:avLst/>
              <a:gdLst/>
              <a:ahLst/>
              <a:cxnLst/>
              <a:rect l="l" t="t" r="r" b="b"/>
              <a:pathLst>
                <a:path w="1181734" h="262255">
                  <a:moveTo>
                    <a:pt x="1181582" y="0"/>
                  </a:moveTo>
                  <a:lnTo>
                    <a:pt x="286169" y="0"/>
                  </a:lnTo>
                  <a:lnTo>
                    <a:pt x="286169" y="152958"/>
                  </a:lnTo>
                  <a:lnTo>
                    <a:pt x="0" y="184251"/>
                  </a:lnTo>
                  <a:lnTo>
                    <a:pt x="286169" y="218516"/>
                  </a:lnTo>
                  <a:lnTo>
                    <a:pt x="286169" y="262216"/>
                  </a:lnTo>
                  <a:lnTo>
                    <a:pt x="1181582" y="262216"/>
                  </a:lnTo>
                  <a:lnTo>
                    <a:pt x="118158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06114" y="2620681"/>
              <a:ext cx="1183005" cy="262890"/>
            </a:xfrm>
            <a:custGeom>
              <a:avLst/>
              <a:gdLst/>
              <a:ahLst/>
              <a:cxnLst/>
              <a:rect l="l" t="t" r="r" b="b"/>
              <a:pathLst>
                <a:path w="1183004" h="262889">
                  <a:moveTo>
                    <a:pt x="286383" y="0"/>
                  </a:moveTo>
                  <a:lnTo>
                    <a:pt x="435732" y="0"/>
                  </a:lnTo>
                  <a:lnTo>
                    <a:pt x="659756" y="0"/>
                  </a:lnTo>
                  <a:lnTo>
                    <a:pt x="1182478" y="0"/>
                  </a:lnTo>
                  <a:lnTo>
                    <a:pt x="1182478" y="153076"/>
                  </a:lnTo>
                  <a:lnTo>
                    <a:pt x="1182478" y="218681"/>
                  </a:lnTo>
                  <a:lnTo>
                    <a:pt x="1182478" y="262416"/>
                  </a:lnTo>
                  <a:lnTo>
                    <a:pt x="659756" y="262416"/>
                  </a:lnTo>
                  <a:lnTo>
                    <a:pt x="435732" y="262416"/>
                  </a:lnTo>
                  <a:lnTo>
                    <a:pt x="286383" y="262416"/>
                  </a:lnTo>
                  <a:lnTo>
                    <a:pt x="286383" y="218681"/>
                  </a:lnTo>
                  <a:lnTo>
                    <a:pt x="0" y="184392"/>
                  </a:lnTo>
                  <a:lnTo>
                    <a:pt x="286383" y="153076"/>
                  </a:lnTo>
                  <a:lnTo>
                    <a:pt x="286383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27058" y="2669031"/>
            <a:ext cx="826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Dispatcher</a:t>
            </a:r>
            <a:r>
              <a:rPr sz="900" b="1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9" name="object 2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38168" y="8727947"/>
            <a:ext cx="1073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3800" y="5645403"/>
            <a:ext cx="5469255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Quirks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Local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Development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AEMaaCS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cloud-ready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Quickstart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uses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Replication,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Distribution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55" dirty="0">
                <a:latin typeface="Tahoma"/>
                <a:cs typeface="Tahoma"/>
              </a:rPr>
              <a:t>Classic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capabilities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needs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Author/Publish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setup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35" dirty="0">
                <a:latin typeface="Tahoma"/>
                <a:cs typeface="Tahoma"/>
              </a:rPr>
              <a:t>Publication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mechanism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backwards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Java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APIs</a:t>
            </a:r>
            <a:endParaRPr sz="1100">
              <a:latin typeface="Tahoma"/>
              <a:cs typeface="Tahoma"/>
            </a:endParaRPr>
          </a:p>
          <a:p>
            <a:pPr marL="28575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6385" algn="l"/>
              </a:tabLst>
            </a:pPr>
            <a:r>
              <a:rPr sz="1100" spc="-35" dirty="0">
                <a:latin typeface="Tahoma"/>
                <a:cs typeface="Tahoma"/>
              </a:rPr>
              <a:t>Could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replication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problems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cannot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local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cloud-ready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1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mechanisms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</a:t>
            </a:r>
            <a:endParaRPr sz="1100">
              <a:latin typeface="Tahoma"/>
              <a:cs typeface="Tahoma"/>
            </a:endParaRPr>
          </a:p>
          <a:p>
            <a:pPr marL="285115" marR="508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Local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make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Docker,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therefore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cannot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virtual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ana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154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550" y="8725437"/>
            <a:ext cx="93700" cy="1290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0919" y="87424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5115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60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200" y="5461000"/>
            <a:ext cx="6094730" cy="3429000"/>
            <a:chOff x="838200" y="5461000"/>
            <a:chExt cx="6094730" cy="3429000"/>
          </a:xfrm>
        </p:grpSpPr>
        <p:sp>
          <p:nvSpPr>
            <p:cNvPr id="9" name="object 9"/>
            <p:cNvSpPr/>
            <p:nvPr/>
          </p:nvSpPr>
          <p:spPr>
            <a:xfrm>
              <a:off x="838200" y="54610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7074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6588" y="8727947"/>
            <a:ext cx="11048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0940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94670" y="6461766"/>
            <a:ext cx="4506595" cy="2118995"/>
            <a:chOff x="1994670" y="6461766"/>
            <a:chExt cx="4506595" cy="2118995"/>
          </a:xfrm>
        </p:grpSpPr>
        <p:sp>
          <p:nvSpPr>
            <p:cNvPr id="15" name="object 15"/>
            <p:cNvSpPr/>
            <p:nvPr/>
          </p:nvSpPr>
          <p:spPr>
            <a:xfrm>
              <a:off x="2550337" y="6461772"/>
              <a:ext cx="1713230" cy="2112645"/>
            </a:xfrm>
            <a:custGeom>
              <a:avLst/>
              <a:gdLst/>
              <a:ahLst/>
              <a:cxnLst/>
              <a:rect l="l" t="t" r="r" b="b"/>
              <a:pathLst>
                <a:path w="1713229" h="2112645">
                  <a:moveTo>
                    <a:pt x="57150" y="504621"/>
                  </a:moveTo>
                  <a:lnTo>
                    <a:pt x="52387" y="495096"/>
                  </a:lnTo>
                  <a:lnTo>
                    <a:pt x="28575" y="447471"/>
                  </a:lnTo>
                  <a:lnTo>
                    <a:pt x="0" y="504621"/>
                  </a:lnTo>
                  <a:lnTo>
                    <a:pt x="19050" y="504621"/>
                  </a:lnTo>
                  <a:lnTo>
                    <a:pt x="19050" y="1628673"/>
                  </a:lnTo>
                  <a:lnTo>
                    <a:pt x="38100" y="1628673"/>
                  </a:lnTo>
                  <a:lnTo>
                    <a:pt x="38100" y="504621"/>
                  </a:lnTo>
                  <a:lnTo>
                    <a:pt x="57150" y="504621"/>
                  </a:lnTo>
                  <a:close/>
                </a:path>
                <a:path w="1713229" h="2112645">
                  <a:moveTo>
                    <a:pt x="1712976" y="2054021"/>
                  </a:moveTo>
                  <a:lnTo>
                    <a:pt x="1693938" y="2054606"/>
                  </a:lnTo>
                  <a:lnTo>
                    <a:pt x="1630641" y="0"/>
                  </a:lnTo>
                  <a:lnTo>
                    <a:pt x="1611604" y="584"/>
                  </a:lnTo>
                  <a:lnTo>
                    <a:pt x="1674901" y="2055202"/>
                  </a:lnTo>
                  <a:lnTo>
                    <a:pt x="1655851" y="2055787"/>
                  </a:lnTo>
                  <a:lnTo>
                    <a:pt x="1686179" y="2112022"/>
                  </a:lnTo>
                  <a:lnTo>
                    <a:pt x="1708035" y="2064715"/>
                  </a:lnTo>
                  <a:lnTo>
                    <a:pt x="1712976" y="2054021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1338" y="751495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01338" y="7514952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40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8352" y="8185862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4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8352" y="8185862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16330" y="8229600"/>
            <a:ext cx="61214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46355">
              <a:lnSpc>
                <a:spcPct val="102200"/>
              </a:lnSpc>
              <a:spcBef>
                <a:spcPts val="7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Env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31684" y="7362548"/>
            <a:ext cx="1169670" cy="401955"/>
            <a:chOff x="5331684" y="7362548"/>
            <a:chExt cx="1169670" cy="401955"/>
          </a:xfrm>
        </p:grpSpPr>
        <p:sp>
          <p:nvSpPr>
            <p:cNvPr id="22" name="object 22"/>
            <p:cNvSpPr/>
            <p:nvPr/>
          </p:nvSpPr>
          <p:spPr>
            <a:xfrm>
              <a:off x="5338352" y="7369215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4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8352" y="7369215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76585" y="7482840"/>
            <a:ext cx="891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nv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331684" y="6458744"/>
            <a:ext cx="1169670" cy="401955"/>
            <a:chOff x="5331684" y="6458744"/>
            <a:chExt cx="1169670" cy="401955"/>
          </a:xfrm>
        </p:grpSpPr>
        <p:sp>
          <p:nvSpPr>
            <p:cNvPr id="26" name="object 26"/>
            <p:cNvSpPr/>
            <p:nvPr/>
          </p:nvSpPr>
          <p:spPr>
            <a:xfrm>
              <a:off x="5338352" y="6465412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4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38352" y="6465412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545641" y="6510528"/>
            <a:ext cx="7537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895" marR="5080" indent="-49530">
              <a:lnSpc>
                <a:spcPct val="102200"/>
              </a:lnSpc>
              <a:spcBef>
                <a:spcPts val="75"/>
              </a:spcBef>
            </a:pP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on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35542" y="6005814"/>
            <a:ext cx="1530985" cy="244475"/>
            <a:chOff x="2435542" y="6005814"/>
            <a:chExt cx="1530985" cy="244475"/>
          </a:xfrm>
        </p:grpSpPr>
        <p:sp>
          <p:nvSpPr>
            <p:cNvPr id="30" name="object 30"/>
            <p:cNvSpPr/>
            <p:nvPr/>
          </p:nvSpPr>
          <p:spPr>
            <a:xfrm>
              <a:off x="2442209" y="6012483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59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477759" y="230657"/>
                  </a:lnTo>
                  <a:lnTo>
                    <a:pt x="1492724" y="227636"/>
                  </a:lnTo>
                  <a:lnTo>
                    <a:pt x="1504943" y="219398"/>
                  </a:lnTo>
                  <a:lnTo>
                    <a:pt x="1513181" y="207179"/>
                  </a:lnTo>
                  <a:lnTo>
                    <a:pt x="1516202" y="192214"/>
                  </a:lnTo>
                  <a:lnTo>
                    <a:pt x="1516202" y="38442"/>
                  </a:lnTo>
                  <a:lnTo>
                    <a:pt x="1513181" y="23477"/>
                  </a:lnTo>
                  <a:lnTo>
                    <a:pt x="1504943" y="11258"/>
                  </a:lnTo>
                  <a:lnTo>
                    <a:pt x="1492724" y="3020"/>
                  </a:lnTo>
                  <a:lnTo>
                    <a:pt x="147775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42209" y="6012482"/>
              <a:ext cx="1517650" cy="231140"/>
            </a:xfrm>
            <a:custGeom>
              <a:avLst/>
              <a:gdLst/>
              <a:ahLst/>
              <a:cxnLst/>
              <a:rect l="l" t="t" r="r" b="b"/>
              <a:pathLst>
                <a:path w="1517650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478887" y="0"/>
                  </a:lnTo>
                  <a:lnTo>
                    <a:pt x="1493862" y="3023"/>
                  </a:lnTo>
                  <a:lnTo>
                    <a:pt x="1506091" y="11268"/>
                  </a:lnTo>
                  <a:lnTo>
                    <a:pt x="1514336" y="23497"/>
                  </a:lnTo>
                  <a:lnTo>
                    <a:pt x="1517360" y="38473"/>
                  </a:lnTo>
                  <a:lnTo>
                    <a:pt x="1517360" y="192364"/>
                  </a:lnTo>
                  <a:lnTo>
                    <a:pt x="1514336" y="207339"/>
                  </a:lnTo>
                  <a:lnTo>
                    <a:pt x="1506091" y="219569"/>
                  </a:lnTo>
                  <a:lnTo>
                    <a:pt x="1493862" y="227814"/>
                  </a:lnTo>
                  <a:lnTo>
                    <a:pt x="1478887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29412" y="5660644"/>
            <a:ext cx="284988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yme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ite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504315">
              <a:lnSpc>
                <a:spcPct val="100000"/>
              </a:lnSpc>
              <a:spcBef>
                <a:spcPts val="136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Orchestration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66725" y="6005814"/>
            <a:ext cx="1530985" cy="244475"/>
            <a:chOff x="4466725" y="6005814"/>
            <a:chExt cx="1530985" cy="244475"/>
          </a:xfrm>
        </p:grpSpPr>
        <p:sp>
          <p:nvSpPr>
            <p:cNvPr id="34" name="object 34"/>
            <p:cNvSpPr/>
            <p:nvPr/>
          </p:nvSpPr>
          <p:spPr>
            <a:xfrm>
              <a:off x="4473393" y="6012483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59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477759" y="230657"/>
                  </a:lnTo>
                  <a:lnTo>
                    <a:pt x="1492726" y="227636"/>
                  </a:lnTo>
                  <a:lnTo>
                    <a:pt x="1504950" y="219398"/>
                  </a:lnTo>
                  <a:lnTo>
                    <a:pt x="1513192" y="207179"/>
                  </a:lnTo>
                  <a:lnTo>
                    <a:pt x="1516214" y="192214"/>
                  </a:lnTo>
                  <a:lnTo>
                    <a:pt x="1516214" y="38442"/>
                  </a:lnTo>
                  <a:lnTo>
                    <a:pt x="1513192" y="23477"/>
                  </a:lnTo>
                  <a:lnTo>
                    <a:pt x="1504950" y="11258"/>
                  </a:lnTo>
                  <a:lnTo>
                    <a:pt x="1492726" y="3020"/>
                  </a:lnTo>
                  <a:lnTo>
                    <a:pt x="147775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3393" y="6012482"/>
              <a:ext cx="1517650" cy="231140"/>
            </a:xfrm>
            <a:custGeom>
              <a:avLst/>
              <a:gdLst/>
              <a:ahLst/>
              <a:cxnLst/>
              <a:rect l="l" t="t" r="r" b="b"/>
              <a:pathLst>
                <a:path w="1517650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478887" y="0"/>
                  </a:lnTo>
                  <a:lnTo>
                    <a:pt x="1493862" y="3023"/>
                  </a:lnTo>
                  <a:lnTo>
                    <a:pt x="1506091" y="11268"/>
                  </a:lnTo>
                  <a:lnTo>
                    <a:pt x="1514336" y="23497"/>
                  </a:lnTo>
                  <a:lnTo>
                    <a:pt x="1517360" y="38473"/>
                  </a:lnTo>
                  <a:lnTo>
                    <a:pt x="1517360" y="192364"/>
                  </a:lnTo>
                  <a:lnTo>
                    <a:pt x="1514336" y="207339"/>
                  </a:lnTo>
                  <a:lnTo>
                    <a:pt x="1506091" y="219569"/>
                  </a:lnTo>
                  <a:lnTo>
                    <a:pt x="1493862" y="227814"/>
                  </a:lnTo>
                  <a:lnTo>
                    <a:pt x="1478887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29846" y="6047232"/>
            <a:ext cx="1016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594902" y="6455392"/>
            <a:ext cx="1154430" cy="1630680"/>
            <a:chOff x="3594902" y="6455392"/>
            <a:chExt cx="1154430" cy="1630680"/>
          </a:xfrm>
        </p:grpSpPr>
        <p:sp>
          <p:nvSpPr>
            <p:cNvPr id="38" name="object 38"/>
            <p:cNvSpPr/>
            <p:nvPr/>
          </p:nvSpPr>
          <p:spPr>
            <a:xfrm>
              <a:off x="3601570" y="6462057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4">
                  <a:moveTo>
                    <a:pt x="1109040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9040" y="184531"/>
                  </a:lnTo>
                  <a:lnTo>
                    <a:pt x="1121007" y="182114"/>
                  </a:lnTo>
                  <a:lnTo>
                    <a:pt x="1130781" y="175523"/>
                  </a:lnTo>
                  <a:lnTo>
                    <a:pt x="1137370" y="165746"/>
                  </a:lnTo>
                  <a:lnTo>
                    <a:pt x="1139786" y="153771"/>
                  </a:lnTo>
                  <a:lnTo>
                    <a:pt x="1139786" y="30759"/>
                  </a:lnTo>
                  <a:lnTo>
                    <a:pt x="1137370" y="18789"/>
                  </a:lnTo>
                  <a:lnTo>
                    <a:pt x="1130781" y="9012"/>
                  </a:lnTo>
                  <a:lnTo>
                    <a:pt x="1121007" y="2418"/>
                  </a:lnTo>
                  <a:lnTo>
                    <a:pt x="110904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01570" y="6462059"/>
              <a:ext cx="1141095" cy="184785"/>
            </a:xfrm>
            <a:custGeom>
              <a:avLst/>
              <a:gdLst/>
              <a:ahLst/>
              <a:cxnLst/>
              <a:rect l="l" t="t" r="r" b="b"/>
              <a:pathLst>
                <a:path w="1141095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9879" y="0"/>
                  </a:lnTo>
                  <a:lnTo>
                    <a:pt x="1121860" y="2418"/>
                  </a:lnTo>
                  <a:lnTo>
                    <a:pt x="1131644" y="9015"/>
                  </a:lnTo>
                  <a:lnTo>
                    <a:pt x="1138240" y="18798"/>
                  </a:lnTo>
                  <a:lnTo>
                    <a:pt x="1140659" y="30779"/>
                  </a:lnTo>
                  <a:lnTo>
                    <a:pt x="1140659" y="153890"/>
                  </a:lnTo>
                  <a:lnTo>
                    <a:pt x="1138240" y="165871"/>
                  </a:lnTo>
                  <a:lnTo>
                    <a:pt x="1131644" y="175655"/>
                  </a:lnTo>
                  <a:lnTo>
                    <a:pt x="1121860" y="182251"/>
                  </a:lnTo>
                  <a:lnTo>
                    <a:pt x="1109879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01570" y="7894378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4849" y="184530"/>
                  </a:lnTo>
                  <a:lnTo>
                    <a:pt x="1116818" y="182114"/>
                  </a:lnTo>
                  <a:lnTo>
                    <a:pt x="1126596" y="175525"/>
                  </a:lnTo>
                  <a:lnTo>
                    <a:pt x="1133190" y="165751"/>
                  </a:lnTo>
                  <a:lnTo>
                    <a:pt x="1135608" y="153784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01570" y="7894382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01570" y="7618542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4849" y="184531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4"/>
                  </a:lnTo>
                  <a:lnTo>
                    <a:pt x="1126596" y="9007"/>
                  </a:lnTo>
                  <a:lnTo>
                    <a:pt x="1116818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01570" y="7618544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739953" y="7629143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94902" y="7060203"/>
            <a:ext cx="1149985" cy="474345"/>
            <a:chOff x="3594902" y="7060203"/>
            <a:chExt cx="1149985" cy="474345"/>
          </a:xfrm>
        </p:grpSpPr>
        <p:sp>
          <p:nvSpPr>
            <p:cNvPr id="46" name="object 46"/>
            <p:cNvSpPr/>
            <p:nvPr/>
          </p:nvSpPr>
          <p:spPr>
            <a:xfrm>
              <a:off x="3601570" y="7342705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4849" y="184530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01570" y="7342707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9" y="2418"/>
                  </a:lnTo>
                  <a:lnTo>
                    <a:pt x="1127453" y="9015"/>
                  </a:lnTo>
                  <a:lnTo>
                    <a:pt x="1134049" y="18798"/>
                  </a:lnTo>
                  <a:lnTo>
                    <a:pt x="1136468" y="30779"/>
                  </a:lnTo>
                  <a:lnTo>
                    <a:pt x="1136468" y="153890"/>
                  </a:lnTo>
                  <a:lnTo>
                    <a:pt x="1134049" y="165871"/>
                  </a:lnTo>
                  <a:lnTo>
                    <a:pt x="1127453" y="175655"/>
                  </a:lnTo>
                  <a:lnTo>
                    <a:pt x="1117669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01570" y="7066867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4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4849" y="184530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1570" y="7066871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4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742732" y="7077456"/>
            <a:ext cx="86677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ahoma"/>
              <a:cs typeface="Tahoma"/>
            </a:endParaRPr>
          </a:p>
          <a:p>
            <a:pPr marL="64135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92677" y="8280896"/>
            <a:ext cx="1152525" cy="198120"/>
            <a:chOff x="3592677" y="8280896"/>
            <a:chExt cx="1152525" cy="198120"/>
          </a:xfrm>
        </p:grpSpPr>
        <p:sp>
          <p:nvSpPr>
            <p:cNvPr id="52" name="object 52"/>
            <p:cNvSpPr/>
            <p:nvPr/>
          </p:nvSpPr>
          <p:spPr>
            <a:xfrm>
              <a:off x="3599345" y="8287560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4">
                  <a:moveTo>
                    <a:pt x="1107071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107071" y="184530"/>
                  </a:lnTo>
                  <a:lnTo>
                    <a:pt x="1119046" y="182114"/>
                  </a:lnTo>
                  <a:lnTo>
                    <a:pt x="1128823" y="175525"/>
                  </a:lnTo>
                  <a:lnTo>
                    <a:pt x="1135414" y="165751"/>
                  </a:lnTo>
                  <a:lnTo>
                    <a:pt x="1137831" y="153784"/>
                  </a:lnTo>
                  <a:lnTo>
                    <a:pt x="1137831" y="30759"/>
                  </a:lnTo>
                  <a:lnTo>
                    <a:pt x="1135414" y="18789"/>
                  </a:lnTo>
                  <a:lnTo>
                    <a:pt x="1128823" y="9012"/>
                  </a:lnTo>
                  <a:lnTo>
                    <a:pt x="1119046" y="2418"/>
                  </a:lnTo>
                  <a:lnTo>
                    <a:pt x="110707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99345" y="8287564"/>
              <a:ext cx="1139190" cy="184785"/>
            </a:xfrm>
            <a:custGeom>
              <a:avLst/>
              <a:gdLst/>
              <a:ahLst/>
              <a:cxnLst/>
              <a:rect l="l" t="t" r="r" b="b"/>
              <a:pathLst>
                <a:path w="1139189" h="184784">
                  <a:moveTo>
                    <a:pt x="0" y="30778"/>
                  </a:moveTo>
                  <a:lnTo>
                    <a:pt x="2418" y="18798"/>
                  </a:lnTo>
                  <a:lnTo>
                    <a:pt x="9014" y="9014"/>
                  </a:lnTo>
                  <a:lnTo>
                    <a:pt x="18798" y="2418"/>
                  </a:lnTo>
                  <a:lnTo>
                    <a:pt x="30778" y="0"/>
                  </a:lnTo>
                  <a:lnTo>
                    <a:pt x="1107915" y="0"/>
                  </a:lnTo>
                  <a:lnTo>
                    <a:pt x="1119896" y="2418"/>
                  </a:lnTo>
                  <a:lnTo>
                    <a:pt x="1129679" y="9014"/>
                  </a:lnTo>
                  <a:lnTo>
                    <a:pt x="1136275" y="18798"/>
                  </a:lnTo>
                  <a:lnTo>
                    <a:pt x="1138694" y="30778"/>
                  </a:lnTo>
                  <a:lnTo>
                    <a:pt x="1138694" y="153891"/>
                  </a:lnTo>
                  <a:lnTo>
                    <a:pt x="1136275" y="165871"/>
                  </a:lnTo>
                  <a:lnTo>
                    <a:pt x="1129679" y="175655"/>
                  </a:lnTo>
                  <a:lnTo>
                    <a:pt x="1119896" y="182251"/>
                  </a:lnTo>
                  <a:lnTo>
                    <a:pt x="1107915" y="184670"/>
                  </a:lnTo>
                  <a:lnTo>
                    <a:pt x="30778" y="184670"/>
                  </a:lnTo>
                  <a:lnTo>
                    <a:pt x="18798" y="182251"/>
                  </a:lnTo>
                  <a:lnTo>
                    <a:pt x="9014" y="175655"/>
                  </a:lnTo>
                  <a:lnTo>
                    <a:pt x="2418" y="165871"/>
                  </a:lnTo>
                  <a:lnTo>
                    <a:pt x="0" y="153891"/>
                  </a:lnTo>
                  <a:lnTo>
                    <a:pt x="0" y="3077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693915" y="7906511"/>
            <a:ext cx="963294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marL="64769">
              <a:lnSpc>
                <a:spcPct val="100000"/>
              </a:lnSpc>
              <a:spcBef>
                <a:spcPts val="68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604427" y="6689397"/>
            <a:ext cx="1144905" cy="198120"/>
            <a:chOff x="3604427" y="6689397"/>
            <a:chExt cx="1144905" cy="198120"/>
          </a:xfrm>
        </p:grpSpPr>
        <p:sp>
          <p:nvSpPr>
            <p:cNvPr id="56" name="object 56"/>
            <p:cNvSpPr/>
            <p:nvPr/>
          </p:nvSpPr>
          <p:spPr>
            <a:xfrm>
              <a:off x="3611095" y="6696060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4">
                  <a:moveTo>
                    <a:pt x="1099515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0"/>
                  </a:lnTo>
                  <a:lnTo>
                    <a:pt x="1099515" y="184530"/>
                  </a:lnTo>
                  <a:lnTo>
                    <a:pt x="1111482" y="182114"/>
                  </a:lnTo>
                  <a:lnTo>
                    <a:pt x="1121256" y="175525"/>
                  </a:lnTo>
                  <a:lnTo>
                    <a:pt x="1127845" y="165751"/>
                  </a:lnTo>
                  <a:lnTo>
                    <a:pt x="1130261" y="153784"/>
                  </a:lnTo>
                  <a:lnTo>
                    <a:pt x="1130261" y="30759"/>
                  </a:lnTo>
                  <a:lnTo>
                    <a:pt x="1127845" y="18789"/>
                  </a:lnTo>
                  <a:lnTo>
                    <a:pt x="1121256" y="9012"/>
                  </a:lnTo>
                  <a:lnTo>
                    <a:pt x="1111482" y="2418"/>
                  </a:lnTo>
                  <a:lnTo>
                    <a:pt x="109951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11095" y="6696064"/>
              <a:ext cx="1131570" cy="184785"/>
            </a:xfrm>
            <a:custGeom>
              <a:avLst/>
              <a:gdLst/>
              <a:ahLst/>
              <a:cxnLst/>
              <a:rect l="l" t="t" r="r" b="b"/>
              <a:pathLst>
                <a:path w="1131570" h="184784">
                  <a:moveTo>
                    <a:pt x="0" y="30778"/>
                  </a:moveTo>
                  <a:lnTo>
                    <a:pt x="2418" y="18798"/>
                  </a:lnTo>
                  <a:lnTo>
                    <a:pt x="9014" y="9014"/>
                  </a:lnTo>
                  <a:lnTo>
                    <a:pt x="18797" y="2418"/>
                  </a:lnTo>
                  <a:lnTo>
                    <a:pt x="30778" y="0"/>
                  </a:lnTo>
                  <a:lnTo>
                    <a:pt x="1100349" y="0"/>
                  </a:lnTo>
                  <a:lnTo>
                    <a:pt x="1112329" y="2418"/>
                  </a:lnTo>
                  <a:lnTo>
                    <a:pt x="1122112" y="9014"/>
                  </a:lnTo>
                  <a:lnTo>
                    <a:pt x="1128708" y="18798"/>
                  </a:lnTo>
                  <a:lnTo>
                    <a:pt x="1131127" y="30778"/>
                  </a:lnTo>
                  <a:lnTo>
                    <a:pt x="1131127" y="153891"/>
                  </a:lnTo>
                  <a:lnTo>
                    <a:pt x="1128708" y="165872"/>
                  </a:lnTo>
                  <a:lnTo>
                    <a:pt x="1122112" y="175655"/>
                  </a:lnTo>
                  <a:lnTo>
                    <a:pt x="1112329" y="182251"/>
                  </a:lnTo>
                  <a:lnTo>
                    <a:pt x="1100349" y="184670"/>
                  </a:lnTo>
                  <a:lnTo>
                    <a:pt x="30778" y="184670"/>
                  </a:lnTo>
                  <a:lnTo>
                    <a:pt x="18797" y="182251"/>
                  </a:lnTo>
                  <a:lnTo>
                    <a:pt x="9014" y="175655"/>
                  </a:lnTo>
                  <a:lnTo>
                    <a:pt x="2418" y="165872"/>
                  </a:lnTo>
                  <a:lnTo>
                    <a:pt x="0" y="153891"/>
                  </a:lnTo>
                  <a:lnTo>
                    <a:pt x="0" y="3077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663069" y="6473952"/>
            <a:ext cx="1029969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994670" y="6459519"/>
            <a:ext cx="3102610" cy="2185670"/>
            <a:chOff x="1994670" y="6459519"/>
            <a:chExt cx="3102610" cy="2185670"/>
          </a:xfrm>
        </p:grpSpPr>
        <p:sp>
          <p:nvSpPr>
            <p:cNvPr id="60" name="object 60"/>
            <p:cNvSpPr/>
            <p:nvPr/>
          </p:nvSpPr>
          <p:spPr>
            <a:xfrm>
              <a:off x="4947768" y="6462059"/>
              <a:ext cx="147320" cy="419100"/>
            </a:xfrm>
            <a:custGeom>
              <a:avLst/>
              <a:gdLst/>
              <a:ahLst/>
              <a:cxnLst/>
              <a:rect l="l" t="t" r="r" b="b"/>
              <a:pathLst>
                <a:path w="147320" h="419100">
                  <a:moveTo>
                    <a:pt x="0" y="0"/>
                  </a:moveTo>
                  <a:lnTo>
                    <a:pt x="28553" y="960"/>
                  </a:lnTo>
                  <a:lnTo>
                    <a:pt x="51871" y="3580"/>
                  </a:lnTo>
                  <a:lnTo>
                    <a:pt x="67592" y="7466"/>
                  </a:lnTo>
                  <a:lnTo>
                    <a:pt x="73357" y="12225"/>
                  </a:lnTo>
                  <a:lnTo>
                    <a:pt x="73357" y="197200"/>
                  </a:lnTo>
                  <a:lnTo>
                    <a:pt x="79121" y="201959"/>
                  </a:lnTo>
                  <a:lnTo>
                    <a:pt x="94843" y="205845"/>
                  </a:lnTo>
                  <a:lnTo>
                    <a:pt x="118160" y="208465"/>
                  </a:lnTo>
                  <a:lnTo>
                    <a:pt x="146714" y="209426"/>
                  </a:lnTo>
                  <a:lnTo>
                    <a:pt x="118160" y="210387"/>
                  </a:lnTo>
                  <a:lnTo>
                    <a:pt x="94843" y="213007"/>
                  </a:lnTo>
                  <a:lnTo>
                    <a:pt x="79121" y="216893"/>
                  </a:lnTo>
                  <a:lnTo>
                    <a:pt x="73357" y="221652"/>
                  </a:lnTo>
                  <a:lnTo>
                    <a:pt x="73357" y="406627"/>
                  </a:lnTo>
                  <a:lnTo>
                    <a:pt x="67592" y="411386"/>
                  </a:lnTo>
                  <a:lnTo>
                    <a:pt x="51871" y="415272"/>
                  </a:lnTo>
                  <a:lnTo>
                    <a:pt x="28553" y="417892"/>
                  </a:lnTo>
                  <a:lnTo>
                    <a:pt x="0" y="418853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47767" y="7065467"/>
              <a:ext cx="147320" cy="1014730"/>
            </a:xfrm>
            <a:custGeom>
              <a:avLst/>
              <a:gdLst/>
              <a:ahLst/>
              <a:cxnLst/>
              <a:rect l="l" t="t" r="r" b="b"/>
              <a:pathLst>
                <a:path w="147320" h="1014729">
                  <a:moveTo>
                    <a:pt x="0" y="0"/>
                  </a:moveTo>
                  <a:lnTo>
                    <a:pt x="28554" y="960"/>
                  </a:lnTo>
                  <a:lnTo>
                    <a:pt x="51871" y="3580"/>
                  </a:lnTo>
                  <a:lnTo>
                    <a:pt x="67593" y="7466"/>
                  </a:lnTo>
                  <a:lnTo>
                    <a:pt x="73358" y="12225"/>
                  </a:lnTo>
                  <a:lnTo>
                    <a:pt x="73358" y="494882"/>
                  </a:lnTo>
                  <a:lnTo>
                    <a:pt x="79122" y="499640"/>
                  </a:lnTo>
                  <a:lnTo>
                    <a:pt x="94844" y="503526"/>
                  </a:lnTo>
                  <a:lnTo>
                    <a:pt x="118161" y="506146"/>
                  </a:lnTo>
                  <a:lnTo>
                    <a:pt x="146716" y="507107"/>
                  </a:lnTo>
                  <a:lnTo>
                    <a:pt x="118161" y="508068"/>
                  </a:lnTo>
                  <a:lnTo>
                    <a:pt x="94844" y="510688"/>
                  </a:lnTo>
                  <a:lnTo>
                    <a:pt x="79122" y="514573"/>
                  </a:lnTo>
                  <a:lnTo>
                    <a:pt x="73358" y="519332"/>
                  </a:lnTo>
                  <a:lnTo>
                    <a:pt x="73358" y="1001989"/>
                  </a:lnTo>
                  <a:lnTo>
                    <a:pt x="67593" y="1006748"/>
                  </a:lnTo>
                  <a:lnTo>
                    <a:pt x="51871" y="1010634"/>
                  </a:lnTo>
                  <a:lnTo>
                    <a:pt x="28554" y="1013254"/>
                  </a:lnTo>
                  <a:lnTo>
                    <a:pt x="0" y="1014214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47767" y="8223417"/>
              <a:ext cx="147320" cy="419100"/>
            </a:xfrm>
            <a:custGeom>
              <a:avLst/>
              <a:gdLst/>
              <a:ahLst/>
              <a:cxnLst/>
              <a:rect l="l" t="t" r="r" b="b"/>
              <a:pathLst>
                <a:path w="147320" h="419100">
                  <a:moveTo>
                    <a:pt x="0" y="0"/>
                  </a:moveTo>
                  <a:lnTo>
                    <a:pt x="28553" y="960"/>
                  </a:lnTo>
                  <a:lnTo>
                    <a:pt x="51871" y="3580"/>
                  </a:lnTo>
                  <a:lnTo>
                    <a:pt x="67592" y="7466"/>
                  </a:lnTo>
                  <a:lnTo>
                    <a:pt x="73357" y="12225"/>
                  </a:lnTo>
                  <a:lnTo>
                    <a:pt x="73357" y="197200"/>
                  </a:lnTo>
                  <a:lnTo>
                    <a:pt x="79121" y="201959"/>
                  </a:lnTo>
                  <a:lnTo>
                    <a:pt x="94843" y="205845"/>
                  </a:lnTo>
                  <a:lnTo>
                    <a:pt x="118160" y="208465"/>
                  </a:lnTo>
                  <a:lnTo>
                    <a:pt x="146714" y="209426"/>
                  </a:lnTo>
                  <a:lnTo>
                    <a:pt x="118160" y="210387"/>
                  </a:lnTo>
                  <a:lnTo>
                    <a:pt x="94843" y="213007"/>
                  </a:lnTo>
                  <a:lnTo>
                    <a:pt x="79121" y="216893"/>
                  </a:lnTo>
                  <a:lnTo>
                    <a:pt x="73357" y="221652"/>
                  </a:lnTo>
                  <a:lnTo>
                    <a:pt x="73357" y="406627"/>
                  </a:lnTo>
                  <a:lnTo>
                    <a:pt x="67592" y="411386"/>
                  </a:lnTo>
                  <a:lnTo>
                    <a:pt x="51871" y="415272"/>
                  </a:lnTo>
                  <a:lnTo>
                    <a:pt x="28553" y="417892"/>
                  </a:lnTo>
                  <a:lnTo>
                    <a:pt x="0" y="418853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01338" y="6675239"/>
              <a:ext cx="1155700" cy="234315"/>
            </a:xfrm>
            <a:custGeom>
              <a:avLst/>
              <a:gdLst/>
              <a:ahLst/>
              <a:cxnLst/>
              <a:rect l="l" t="t" r="r" b="b"/>
              <a:pathLst>
                <a:path w="1155700" h="234315">
                  <a:moveTo>
                    <a:pt x="1116152" y="0"/>
                  </a:moveTo>
                  <a:lnTo>
                    <a:pt x="39001" y="0"/>
                  </a:lnTo>
                  <a:lnTo>
                    <a:pt x="23820" y="3065"/>
                  </a:lnTo>
                  <a:lnTo>
                    <a:pt x="11423" y="11423"/>
                  </a:lnTo>
                  <a:lnTo>
                    <a:pt x="3065" y="23820"/>
                  </a:lnTo>
                  <a:lnTo>
                    <a:pt x="0" y="39001"/>
                  </a:lnTo>
                  <a:lnTo>
                    <a:pt x="0" y="195008"/>
                  </a:lnTo>
                  <a:lnTo>
                    <a:pt x="3065" y="210189"/>
                  </a:lnTo>
                  <a:lnTo>
                    <a:pt x="11423" y="222586"/>
                  </a:lnTo>
                  <a:lnTo>
                    <a:pt x="23820" y="230945"/>
                  </a:lnTo>
                  <a:lnTo>
                    <a:pt x="39001" y="234010"/>
                  </a:lnTo>
                  <a:lnTo>
                    <a:pt x="1116152" y="234010"/>
                  </a:lnTo>
                  <a:lnTo>
                    <a:pt x="1131333" y="230945"/>
                  </a:lnTo>
                  <a:lnTo>
                    <a:pt x="1143730" y="222586"/>
                  </a:lnTo>
                  <a:lnTo>
                    <a:pt x="1152088" y="210189"/>
                  </a:lnTo>
                  <a:lnTo>
                    <a:pt x="1155153" y="195008"/>
                  </a:lnTo>
                  <a:lnTo>
                    <a:pt x="1155153" y="39001"/>
                  </a:lnTo>
                  <a:lnTo>
                    <a:pt x="1152088" y="23820"/>
                  </a:lnTo>
                  <a:lnTo>
                    <a:pt x="1143730" y="11423"/>
                  </a:lnTo>
                  <a:lnTo>
                    <a:pt x="1131333" y="3065"/>
                  </a:lnTo>
                  <a:lnTo>
                    <a:pt x="1116152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01338" y="6675239"/>
              <a:ext cx="1156335" cy="234315"/>
            </a:xfrm>
            <a:custGeom>
              <a:avLst/>
              <a:gdLst/>
              <a:ahLst/>
              <a:cxnLst/>
              <a:rect l="l" t="t" r="r" b="b"/>
              <a:pathLst>
                <a:path w="1156335" h="234315">
                  <a:moveTo>
                    <a:pt x="0" y="39031"/>
                  </a:moveTo>
                  <a:lnTo>
                    <a:pt x="3067" y="23838"/>
                  </a:lnTo>
                  <a:lnTo>
                    <a:pt x="11431" y="11431"/>
                  </a:lnTo>
                  <a:lnTo>
                    <a:pt x="23838" y="3067"/>
                  </a:lnTo>
                  <a:lnTo>
                    <a:pt x="39031" y="0"/>
                  </a:lnTo>
                  <a:lnTo>
                    <a:pt x="1116994" y="0"/>
                  </a:lnTo>
                  <a:lnTo>
                    <a:pt x="1132187" y="3067"/>
                  </a:lnTo>
                  <a:lnTo>
                    <a:pt x="1144594" y="11431"/>
                  </a:lnTo>
                  <a:lnTo>
                    <a:pt x="1152958" y="23838"/>
                  </a:lnTo>
                  <a:lnTo>
                    <a:pt x="1156025" y="39031"/>
                  </a:lnTo>
                  <a:lnTo>
                    <a:pt x="1156025" y="195151"/>
                  </a:lnTo>
                  <a:lnTo>
                    <a:pt x="1152958" y="210343"/>
                  </a:lnTo>
                  <a:lnTo>
                    <a:pt x="1144594" y="222750"/>
                  </a:lnTo>
                  <a:lnTo>
                    <a:pt x="1132187" y="231115"/>
                  </a:lnTo>
                  <a:lnTo>
                    <a:pt x="1116994" y="234182"/>
                  </a:lnTo>
                  <a:lnTo>
                    <a:pt x="39031" y="234182"/>
                  </a:lnTo>
                  <a:lnTo>
                    <a:pt x="23838" y="231115"/>
                  </a:lnTo>
                  <a:lnTo>
                    <a:pt x="11431" y="222750"/>
                  </a:lnTo>
                  <a:lnTo>
                    <a:pt x="3067" y="210343"/>
                  </a:lnTo>
                  <a:lnTo>
                    <a:pt x="0" y="195151"/>
                  </a:lnTo>
                  <a:lnTo>
                    <a:pt x="0" y="39031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264190" y="6641591"/>
            <a:ext cx="64262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6205" marR="5080" indent="-116839">
              <a:lnSpc>
                <a:spcPct val="102299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Ba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AEM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994670" y="6243144"/>
            <a:ext cx="3246755" cy="1187450"/>
            <a:chOff x="1994670" y="6243144"/>
            <a:chExt cx="3246755" cy="1187450"/>
          </a:xfrm>
        </p:grpSpPr>
        <p:sp>
          <p:nvSpPr>
            <p:cNvPr id="67" name="object 67"/>
            <p:cNvSpPr/>
            <p:nvPr/>
          </p:nvSpPr>
          <p:spPr>
            <a:xfrm>
              <a:off x="3168231" y="6243154"/>
              <a:ext cx="2073275" cy="574040"/>
            </a:xfrm>
            <a:custGeom>
              <a:avLst/>
              <a:gdLst/>
              <a:ahLst/>
              <a:cxnLst/>
              <a:rect l="l" t="t" r="r" b="b"/>
              <a:pathLst>
                <a:path w="2073275" h="574040">
                  <a:moveTo>
                    <a:pt x="431114" y="535660"/>
                  </a:moveTo>
                  <a:lnTo>
                    <a:pt x="57150" y="535660"/>
                  </a:lnTo>
                  <a:lnTo>
                    <a:pt x="57150" y="516610"/>
                  </a:lnTo>
                  <a:lnTo>
                    <a:pt x="0" y="545185"/>
                  </a:lnTo>
                  <a:lnTo>
                    <a:pt x="57150" y="573760"/>
                  </a:lnTo>
                  <a:lnTo>
                    <a:pt x="57150" y="554710"/>
                  </a:lnTo>
                  <a:lnTo>
                    <a:pt x="431114" y="554710"/>
                  </a:lnTo>
                  <a:lnTo>
                    <a:pt x="431114" y="535660"/>
                  </a:lnTo>
                  <a:close/>
                </a:path>
                <a:path w="2073275" h="574040">
                  <a:moveTo>
                    <a:pt x="2072792" y="0"/>
                  </a:moveTo>
                  <a:lnTo>
                    <a:pt x="2053742" y="0"/>
                  </a:lnTo>
                  <a:lnTo>
                    <a:pt x="2053742" y="99936"/>
                  </a:lnTo>
                  <a:lnTo>
                    <a:pt x="1008494" y="99936"/>
                  </a:lnTo>
                  <a:lnTo>
                    <a:pt x="997978" y="99936"/>
                  </a:lnTo>
                  <a:lnTo>
                    <a:pt x="41605" y="99936"/>
                  </a:lnTo>
                  <a:lnTo>
                    <a:pt x="41605" y="0"/>
                  </a:lnTo>
                  <a:lnTo>
                    <a:pt x="22555" y="0"/>
                  </a:lnTo>
                  <a:lnTo>
                    <a:pt x="22555" y="114719"/>
                  </a:lnTo>
                  <a:lnTo>
                    <a:pt x="26822" y="118986"/>
                  </a:lnTo>
                  <a:lnTo>
                    <a:pt x="993711" y="118986"/>
                  </a:lnTo>
                  <a:lnTo>
                    <a:pt x="993711" y="161759"/>
                  </a:lnTo>
                  <a:lnTo>
                    <a:pt x="974661" y="161759"/>
                  </a:lnTo>
                  <a:lnTo>
                    <a:pt x="1003236" y="218909"/>
                  </a:lnTo>
                  <a:lnTo>
                    <a:pt x="1027049" y="171284"/>
                  </a:lnTo>
                  <a:lnTo>
                    <a:pt x="1031811" y="161759"/>
                  </a:lnTo>
                  <a:lnTo>
                    <a:pt x="1012761" y="161759"/>
                  </a:lnTo>
                  <a:lnTo>
                    <a:pt x="1012761" y="118986"/>
                  </a:lnTo>
                  <a:lnTo>
                    <a:pt x="2068525" y="118986"/>
                  </a:lnTo>
                  <a:lnTo>
                    <a:pt x="2072792" y="114719"/>
                  </a:lnTo>
                  <a:lnTo>
                    <a:pt x="2072792" y="99936"/>
                  </a:lnTo>
                  <a:lnTo>
                    <a:pt x="207279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01338" y="719277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01338" y="7192777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40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2149492" y="7159752"/>
            <a:ext cx="871855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93345"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ease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91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994670" y="7853115"/>
            <a:ext cx="1169670" cy="244475"/>
            <a:chOff x="1994670" y="7853115"/>
            <a:chExt cx="1169670" cy="244475"/>
          </a:xfrm>
        </p:grpSpPr>
        <p:sp>
          <p:nvSpPr>
            <p:cNvPr id="72" name="object 72"/>
            <p:cNvSpPr/>
            <p:nvPr/>
          </p:nvSpPr>
          <p:spPr>
            <a:xfrm>
              <a:off x="2001338" y="785978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40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01338" y="7859782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40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086786" y="7894319"/>
            <a:ext cx="997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416979" y="5577099"/>
            <a:ext cx="1318895" cy="236854"/>
            <a:chOff x="5416979" y="5577099"/>
            <a:chExt cx="1318895" cy="236854"/>
          </a:xfrm>
        </p:grpSpPr>
        <p:sp>
          <p:nvSpPr>
            <p:cNvPr id="76" name="object 76"/>
            <p:cNvSpPr/>
            <p:nvPr/>
          </p:nvSpPr>
          <p:spPr>
            <a:xfrm>
              <a:off x="5423646" y="5583760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20">
                  <a:moveTo>
                    <a:pt x="1267167" y="0"/>
                  </a:moveTo>
                  <a:lnTo>
                    <a:pt x="37185" y="0"/>
                  </a:lnTo>
                  <a:lnTo>
                    <a:pt x="22711" y="2924"/>
                  </a:lnTo>
                  <a:lnTo>
                    <a:pt x="10891" y="10898"/>
                  </a:lnTo>
                  <a:lnTo>
                    <a:pt x="2922" y="22722"/>
                  </a:lnTo>
                  <a:lnTo>
                    <a:pt x="0" y="37198"/>
                  </a:lnTo>
                  <a:lnTo>
                    <a:pt x="0" y="185953"/>
                  </a:lnTo>
                  <a:lnTo>
                    <a:pt x="2922" y="200427"/>
                  </a:lnTo>
                  <a:lnTo>
                    <a:pt x="10891" y="212247"/>
                  </a:lnTo>
                  <a:lnTo>
                    <a:pt x="22711" y="220216"/>
                  </a:lnTo>
                  <a:lnTo>
                    <a:pt x="37185" y="223138"/>
                  </a:lnTo>
                  <a:lnTo>
                    <a:pt x="1267167" y="223138"/>
                  </a:lnTo>
                  <a:lnTo>
                    <a:pt x="1281649" y="220216"/>
                  </a:lnTo>
                  <a:lnTo>
                    <a:pt x="1293472" y="212247"/>
                  </a:lnTo>
                  <a:lnTo>
                    <a:pt x="1301443" y="200427"/>
                  </a:lnTo>
                  <a:lnTo>
                    <a:pt x="1304366" y="185953"/>
                  </a:lnTo>
                  <a:lnTo>
                    <a:pt x="1304366" y="37198"/>
                  </a:lnTo>
                  <a:lnTo>
                    <a:pt x="1301443" y="22722"/>
                  </a:lnTo>
                  <a:lnTo>
                    <a:pt x="1293472" y="10898"/>
                  </a:lnTo>
                  <a:lnTo>
                    <a:pt x="1281649" y="2924"/>
                  </a:lnTo>
                  <a:lnTo>
                    <a:pt x="1267167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423646" y="5583767"/>
              <a:ext cx="1305560" cy="223520"/>
            </a:xfrm>
            <a:custGeom>
              <a:avLst/>
              <a:gdLst/>
              <a:ahLst/>
              <a:cxnLst/>
              <a:rect l="l" t="t" r="r" b="b"/>
              <a:pathLst>
                <a:path w="1305559" h="223520">
                  <a:moveTo>
                    <a:pt x="0" y="37219"/>
                  </a:moveTo>
                  <a:lnTo>
                    <a:pt x="2924" y="22731"/>
                  </a:lnTo>
                  <a:lnTo>
                    <a:pt x="10901" y="10901"/>
                  </a:lnTo>
                  <a:lnTo>
                    <a:pt x="22731" y="2924"/>
                  </a:lnTo>
                  <a:lnTo>
                    <a:pt x="37219" y="0"/>
                  </a:lnTo>
                  <a:lnTo>
                    <a:pt x="1268137" y="0"/>
                  </a:lnTo>
                  <a:lnTo>
                    <a:pt x="1282624" y="2924"/>
                  </a:lnTo>
                  <a:lnTo>
                    <a:pt x="1294455" y="10901"/>
                  </a:lnTo>
                  <a:lnTo>
                    <a:pt x="1302431" y="22731"/>
                  </a:lnTo>
                  <a:lnTo>
                    <a:pt x="1305356" y="37219"/>
                  </a:lnTo>
                  <a:lnTo>
                    <a:pt x="1305356" y="186087"/>
                  </a:lnTo>
                  <a:lnTo>
                    <a:pt x="1302431" y="200575"/>
                  </a:lnTo>
                  <a:lnTo>
                    <a:pt x="1294455" y="212405"/>
                  </a:lnTo>
                  <a:lnTo>
                    <a:pt x="1282624" y="220382"/>
                  </a:lnTo>
                  <a:lnTo>
                    <a:pt x="1268137" y="223307"/>
                  </a:lnTo>
                  <a:lnTo>
                    <a:pt x="37219" y="223307"/>
                  </a:lnTo>
                  <a:lnTo>
                    <a:pt x="22731" y="220382"/>
                  </a:lnTo>
                  <a:lnTo>
                    <a:pt x="10901" y="212405"/>
                  </a:lnTo>
                  <a:lnTo>
                    <a:pt x="2924" y="200575"/>
                  </a:lnTo>
                  <a:lnTo>
                    <a:pt x="0" y="186087"/>
                  </a:lnTo>
                  <a:lnTo>
                    <a:pt x="0" y="37219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511472" y="5614415"/>
            <a:ext cx="1141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sp>
          <p:nvSpPr>
            <p:cNvPr id="80" name="object 80"/>
            <p:cNvSpPr/>
            <p:nvPr/>
          </p:nvSpPr>
          <p:spPr>
            <a:xfrm>
              <a:off x="5202920" y="5806904"/>
              <a:ext cx="882650" cy="205740"/>
            </a:xfrm>
            <a:custGeom>
              <a:avLst/>
              <a:gdLst/>
              <a:ahLst/>
              <a:cxnLst/>
              <a:rect l="l" t="t" r="r" b="b"/>
              <a:pathLst>
                <a:path w="882650" h="205739">
                  <a:moveTo>
                    <a:pt x="19050" y="148424"/>
                  </a:moveTo>
                  <a:lnTo>
                    <a:pt x="0" y="148424"/>
                  </a:lnTo>
                  <a:lnTo>
                    <a:pt x="28575" y="205574"/>
                  </a:lnTo>
                  <a:lnTo>
                    <a:pt x="52387" y="157949"/>
                  </a:lnTo>
                  <a:lnTo>
                    <a:pt x="19050" y="157949"/>
                  </a:lnTo>
                  <a:lnTo>
                    <a:pt x="19050" y="148424"/>
                  </a:lnTo>
                  <a:close/>
                </a:path>
                <a:path w="882650" h="205739">
                  <a:moveTo>
                    <a:pt x="863384" y="93268"/>
                  </a:moveTo>
                  <a:lnTo>
                    <a:pt x="23317" y="93268"/>
                  </a:lnTo>
                  <a:lnTo>
                    <a:pt x="19050" y="97523"/>
                  </a:lnTo>
                  <a:lnTo>
                    <a:pt x="19050" y="157949"/>
                  </a:lnTo>
                  <a:lnTo>
                    <a:pt x="38100" y="157949"/>
                  </a:lnTo>
                  <a:lnTo>
                    <a:pt x="38100" y="112318"/>
                  </a:lnTo>
                  <a:lnTo>
                    <a:pt x="28575" y="112318"/>
                  </a:lnTo>
                  <a:lnTo>
                    <a:pt x="38100" y="102793"/>
                  </a:lnTo>
                  <a:lnTo>
                    <a:pt x="863384" y="102793"/>
                  </a:lnTo>
                  <a:lnTo>
                    <a:pt x="863384" y="93268"/>
                  </a:lnTo>
                  <a:close/>
                </a:path>
                <a:path w="882650" h="205739">
                  <a:moveTo>
                    <a:pt x="57150" y="148424"/>
                  </a:moveTo>
                  <a:lnTo>
                    <a:pt x="38100" y="148424"/>
                  </a:lnTo>
                  <a:lnTo>
                    <a:pt x="38100" y="157949"/>
                  </a:lnTo>
                  <a:lnTo>
                    <a:pt x="52387" y="157949"/>
                  </a:lnTo>
                  <a:lnTo>
                    <a:pt x="57150" y="148424"/>
                  </a:lnTo>
                  <a:close/>
                </a:path>
                <a:path w="882650" h="205739">
                  <a:moveTo>
                    <a:pt x="38100" y="102793"/>
                  </a:moveTo>
                  <a:lnTo>
                    <a:pt x="28575" y="112318"/>
                  </a:lnTo>
                  <a:lnTo>
                    <a:pt x="38100" y="112318"/>
                  </a:lnTo>
                  <a:lnTo>
                    <a:pt x="38100" y="102793"/>
                  </a:lnTo>
                  <a:close/>
                </a:path>
                <a:path w="882650" h="205739">
                  <a:moveTo>
                    <a:pt x="882434" y="93268"/>
                  </a:moveTo>
                  <a:lnTo>
                    <a:pt x="872909" y="93268"/>
                  </a:lnTo>
                  <a:lnTo>
                    <a:pt x="863384" y="102793"/>
                  </a:lnTo>
                  <a:lnTo>
                    <a:pt x="38100" y="102793"/>
                  </a:lnTo>
                  <a:lnTo>
                    <a:pt x="38100" y="112318"/>
                  </a:lnTo>
                  <a:lnTo>
                    <a:pt x="878166" y="112318"/>
                  </a:lnTo>
                  <a:lnTo>
                    <a:pt x="882434" y="108051"/>
                  </a:lnTo>
                  <a:lnTo>
                    <a:pt x="882434" y="93268"/>
                  </a:lnTo>
                  <a:close/>
                </a:path>
                <a:path w="882650" h="205739">
                  <a:moveTo>
                    <a:pt x="882434" y="0"/>
                  </a:moveTo>
                  <a:lnTo>
                    <a:pt x="863384" y="0"/>
                  </a:lnTo>
                  <a:lnTo>
                    <a:pt x="863384" y="102793"/>
                  </a:lnTo>
                  <a:lnTo>
                    <a:pt x="872909" y="93268"/>
                  </a:lnTo>
                  <a:lnTo>
                    <a:pt x="882434" y="93268"/>
                  </a:lnTo>
                  <a:lnTo>
                    <a:pt x="88243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49325" y="6575775"/>
              <a:ext cx="147320" cy="1929130"/>
            </a:xfrm>
            <a:custGeom>
              <a:avLst/>
              <a:gdLst/>
              <a:ahLst/>
              <a:cxnLst/>
              <a:rect l="l" t="t" r="r" b="b"/>
              <a:pathLst>
                <a:path w="147319" h="1929129">
                  <a:moveTo>
                    <a:pt x="146714" y="0"/>
                  </a:moveTo>
                  <a:lnTo>
                    <a:pt x="118160" y="960"/>
                  </a:lnTo>
                  <a:lnTo>
                    <a:pt x="94843" y="3580"/>
                  </a:lnTo>
                  <a:lnTo>
                    <a:pt x="79122" y="7466"/>
                  </a:lnTo>
                  <a:lnTo>
                    <a:pt x="73357" y="12225"/>
                  </a:lnTo>
                  <a:lnTo>
                    <a:pt x="73357" y="886265"/>
                  </a:lnTo>
                  <a:lnTo>
                    <a:pt x="67592" y="891024"/>
                  </a:lnTo>
                  <a:lnTo>
                    <a:pt x="51871" y="894910"/>
                  </a:lnTo>
                  <a:lnTo>
                    <a:pt x="28554" y="897530"/>
                  </a:lnTo>
                  <a:lnTo>
                    <a:pt x="0" y="898490"/>
                  </a:lnTo>
                  <a:lnTo>
                    <a:pt x="28554" y="899451"/>
                  </a:lnTo>
                  <a:lnTo>
                    <a:pt x="51871" y="902071"/>
                  </a:lnTo>
                  <a:lnTo>
                    <a:pt x="67592" y="905957"/>
                  </a:lnTo>
                  <a:lnTo>
                    <a:pt x="73357" y="910715"/>
                  </a:lnTo>
                  <a:lnTo>
                    <a:pt x="73357" y="1916447"/>
                  </a:lnTo>
                  <a:lnTo>
                    <a:pt x="79122" y="1921206"/>
                  </a:lnTo>
                  <a:lnTo>
                    <a:pt x="94843" y="1925092"/>
                  </a:lnTo>
                  <a:lnTo>
                    <a:pt x="118160" y="1927712"/>
                  </a:lnTo>
                  <a:lnTo>
                    <a:pt x="146714" y="1928672"/>
                  </a:lnTo>
                </a:path>
              </a:pathLst>
            </a:custGeom>
            <a:ln w="5003">
              <a:solidFill>
                <a:srgbClr val="FBB0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440305">
              <a:lnSpc>
                <a:spcPct val="101099"/>
              </a:lnSpc>
              <a:spcBef>
                <a:spcPts val="1580"/>
              </a:spcBef>
            </a:pP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Open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Services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FF0000"/>
                </a:solidFill>
                <a:latin typeface="Tahoma"/>
                <a:cs typeface="Tahoma"/>
              </a:rPr>
              <a:t>Gateway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interface </a:t>
            </a:r>
            <a:r>
              <a:rPr sz="1800" b="1" spc="-5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(OSGi)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4856" y="8727947"/>
            <a:ext cx="742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939" y="5645403"/>
            <a:ext cx="4996815" cy="252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ame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wo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70" dirty="0">
                <a:latin typeface="Tahoma"/>
                <a:cs typeface="Tahoma"/>
              </a:rPr>
              <a:t>OSGi: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lac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ut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ak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Enables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building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applications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redo-able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strongly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encapsulated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bund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25" dirty="0">
                <a:latin typeface="Tahoma"/>
                <a:cs typeface="Tahoma"/>
              </a:rPr>
              <a:t>s: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50" dirty="0">
                <a:latin typeface="Tahoma"/>
                <a:cs typeface="Tahoma"/>
              </a:rPr>
              <a:t>AR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They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inside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manages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relations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among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bundles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25" dirty="0">
                <a:latin typeface="Tahoma"/>
                <a:cs typeface="Tahoma"/>
              </a:rPr>
              <a:t>More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1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nci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7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44" baseline="13888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67" baseline="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550" y="4432837"/>
            <a:ext cx="93700" cy="129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919" y="4449876"/>
            <a:ext cx="5528310" cy="990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2823210" algn="l"/>
                <a:tab pos="4559300" algn="l"/>
              </a:tabLst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900" spc="-135" baseline="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900" spc="-142" baseline="462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900" spc="-22" baseline="4629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900" baseline="4629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sp>
          <p:nvSpPr>
            <p:cNvPr id="6" name="object 6"/>
            <p:cNvSpPr/>
            <p:nvPr/>
          </p:nvSpPr>
          <p:spPr>
            <a:xfrm>
              <a:off x="838200" y="1168400"/>
              <a:ext cx="6094730" cy="3429000"/>
            </a:xfrm>
            <a:custGeom>
              <a:avLst/>
              <a:gdLst/>
              <a:ahLst/>
              <a:cxnLst/>
              <a:rect l="l" t="t" r="r" b="b"/>
              <a:pathLst>
                <a:path w="6094730" h="3429000">
                  <a:moveTo>
                    <a:pt x="0" y="3429000"/>
                  </a:moveTo>
                  <a:lnTo>
                    <a:pt x="0" y="0"/>
                  </a:lnTo>
                  <a:lnTo>
                    <a:pt x="6094407" y="0"/>
                  </a:lnTo>
                  <a:lnTo>
                    <a:pt x="6094407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7074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4607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940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94670" y="2169166"/>
            <a:ext cx="4506595" cy="2118995"/>
            <a:chOff x="1994670" y="2169166"/>
            <a:chExt cx="4506595" cy="2118995"/>
          </a:xfrm>
        </p:grpSpPr>
        <p:sp>
          <p:nvSpPr>
            <p:cNvPr id="12" name="object 12"/>
            <p:cNvSpPr/>
            <p:nvPr/>
          </p:nvSpPr>
          <p:spPr>
            <a:xfrm>
              <a:off x="2550337" y="2169172"/>
              <a:ext cx="1713230" cy="2112645"/>
            </a:xfrm>
            <a:custGeom>
              <a:avLst/>
              <a:gdLst/>
              <a:ahLst/>
              <a:cxnLst/>
              <a:rect l="l" t="t" r="r" b="b"/>
              <a:pathLst>
                <a:path w="1713229" h="2112645">
                  <a:moveTo>
                    <a:pt x="57150" y="504621"/>
                  </a:moveTo>
                  <a:lnTo>
                    <a:pt x="52387" y="495096"/>
                  </a:lnTo>
                  <a:lnTo>
                    <a:pt x="28575" y="447471"/>
                  </a:lnTo>
                  <a:lnTo>
                    <a:pt x="0" y="504621"/>
                  </a:lnTo>
                  <a:lnTo>
                    <a:pt x="19050" y="504621"/>
                  </a:lnTo>
                  <a:lnTo>
                    <a:pt x="19050" y="1628673"/>
                  </a:lnTo>
                  <a:lnTo>
                    <a:pt x="38100" y="1628673"/>
                  </a:lnTo>
                  <a:lnTo>
                    <a:pt x="38100" y="504621"/>
                  </a:lnTo>
                  <a:lnTo>
                    <a:pt x="57150" y="504621"/>
                  </a:lnTo>
                  <a:close/>
                </a:path>
                <a:path w="1713229" h="2112645">
                  <a:moveTo>
                    <a:pt x="1712976" y="2054021"/>
                  </a:moveTo>
                  <a:lnTo>
                    <a:pt x="1693938" y="2054606"/>
                  </a:lnTo>
                  <a:lnTo>
                    <a:pt x="1630641" y="0"/>
                  </a:lnTo>
                  <a:lnTo>
                    <a:pt x="1611604" y="584"/>
                  </a:lnTo>
                  <a:lnTo>
                    <a:pt x="1674901" y="2055202"/>
                  </a:lnTo>
                  <a:lnTo>
                    <a:pt x="1655851" y="2055787"/>
                  </a:lnTo>
                  <a:lnTo>
                    <a:pt x="1686179" y="2112035"/>
                  </a:lnTo>
                  <a:lnTo>
                    <a:pt x="1708035" y="2064727"/>
                  </a:lnTo>
                  <a:lnTo>
                    <a:pt x="1712976" y="2054021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1338" y="322235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39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1338" y="3222352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8352" y="3893262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5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8352" y="3893262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16330" y="3937000"/>
            <a:ext cx="61214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46355">
              <a:lnSpc>
                <a:spcPct val="102200"/>
              </a:lnSpc>
              <a:spcBef>
                <a:spcPts val="7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Env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31684" y="3069948"/>
            <a:ext cx="1169670" cy="401955"/>
            <a:chOff x="5331684" y="3069948"/>
            <a:chExt cx="1169670" cy="401955"/>
          </a:xfrm>
        </p:grpSpPr>
        <p:sp>
          <p:nvSpPr>
            <p:cNvPr id="19" name="object 19"/>
            <p:cNvSpPr/>
            <p:nvPr/>
          </p:nvSpPr>
          <p:spPr>
            <a:xfrm>
              <a:off x="5338352" y="3076615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5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8352" y="3076615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20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76585" y="3190240"/>
            <a:ext cx="891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nv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31684" y="2166145"/>
            <a:ext cx="1169670" cy="401955"/>
            <a:chOff x="5331684" y="2166145"/>
            <a:chExt cx="1169670" cy="401955"/>
          </a:xfrm>
        </p:grpSpPr>
        <p:sp>
          <p:nvSpPr>
            <p:cNvPr id="23" name="object 23"/>
            <p:cNvSpPr/>
            <p:nvPr/>
          </p:nvSpPr>
          <p:spPr>
            <a:xfrm>
              <a:off x="5338352" y="2172812"/>
              <a:ext cx="1155700" cy="387985"/>
            </a:xfrm>
            <a:custGeom>
              <a:avLst/>
              <a:gdLst/>
              <a:ahLst/>
              <a:cxnLst/>
              <a:rect l="l" t="t" r="r" b="b"/>
              <a:pathLst>
                <a:path w="1155700" h="387985">
                  <a:moveTo>
                    <a:pt x="1090485" y="0"/>
                  </a:moveTo>
                  <a:lnTo>
                    <a:pt x="64655" y="0"/>
                  </a:lnTo>
                  <a:lnTo>
                    <a:pt x="39487" y="5080"/>
                  </a:lnTo>
                  <a:lnTo>
                    <a:pt x="18935" y="18935"/>
                  </a:lnTo>
                  <a:lnTo>
                    <a:pt x="5080" y="39487"/>
                  </a:lnTo>
                  <a:lnTo>
                    <a:pt x="0" y="64655"/>
                  </a:lnTo>
                  <a:lnTo>
                    <a:pt x="0" y="323278"/>
                  </a:lnTo>
                  <a:lnTo>
                    <a:pt x="5080" y="348447"/>
                  </a:lnTo>
                  <a:lnTo>
                    <a:pt x="18935" y="368998"/>
                  </a:lnTo>
                  <a:lnTo>
                    <a:pt x="39487" y="382853"/>
                  </a:lnTo>
                  <a:lnTo>
                    <a:pt x="64655" y="387934"/>
                  </a:lnTo>
                  <a:lnTo>
                    <a:pt x="1090485" y="387934"/>
                  </a:lnTo>
                  <a:lnTo>
                    <a:pt x="1115654" y="382853"/>
                  </a:lnTo>
                  <a:lnTo>
                    <a:pt x="1136205" y="368998"/>
                  </a:lnTo>
                  <a:lnTo>
                    <a:pt x="1150060" y="348447"/>
                  </a:lnTo>
                  <a:lnTo>
                    <a:pt x="1155141" y="323278"/>
                  </a:lnTo>
                  <a:lnTo>
                    <a:pt x="1155141" y="64655"/>
                  </a:lnTo>
                  <a:lnTo>
                    <a:pt x="1150060" y="39487"/>
                  </a:lnTo>
                  <a:lnTo>
                    <a:pt x="1136205" y="18935"/>
                  </a:lnTo>
                  <a:lnTo>
                    <a:pt x="1115654" y="5080"/>
                  </a:lnTo>
                  <a:lnTo>
                    <a:pt x="1090485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8352" y="2172812"/>
              <a:ext cx="1156335" cy="388620"/>
            </a:xfrm>
            <a:custGeom>
              <a:avLst/>
              <a:gdLst/>
              <a:ahLst/>
              <a:cxnLst/>
              <a:rect l="l" t="t" r="r" b="b"/>
              <a:pathLst>
                <a:path w="1156335" h="388619">
                  <a:moveTo>
                    <a:pt x="0" y="64705"/>
                  </a:moveTo>
                  <a:lnTo>
                    <a:pt x="5084" y="39519"/>
                  </a:lnTo>
                  <a:lnTo>
                    <a:pt x="18951" y="18951"/>
                  </a:lnTo>
                  <a:lnTo>
                    <a:pt x="39519" y="5084"/>
                  </a:lnTo>
                  <a:lnTo>
                    <a:pt x="64705" y="0"/>
                  </a:lnTo>
                  <a:lnTo>
                    <a:pt x="1091320" y="0"/>
                  </a:lnTo>
                  <a:lnTo>
                    <a:pt x="1116506" y="5084"/>
                  </a:lnTo>
                  <a:lnTo>
                    <a:pt x="1137074" y="18951"/>
                  </a:lnTo>
                  <a:lnTo>
                    <a:pt x="1150941" y="39519"/>
                  </a:lnTo>
                  <a:lnTo>
                    <a:pt x="1156025" y="64705"/>
                  </a:lnTo>
                  <a:lnTo>
                    <a:pt x="1156025" y="323521"/>
                  </a:lnTo>
                  <a:lnTo>
                    <a:pt x="1150941" y="348708"/>
                  </a:lnTo>
                  <a:lnTo>
                    <a:pt x="1137074" y="369275"/>
                  </a:lnTo>
                  <a:lnTo>
                    <a:pt x="1116506" y="383142"/>
                  </a:lnTo>
                  <a:lnTo>
                    <a:pt x="1091320" y="388227"/>
                  </a:lnTo>
                  <a:lnTo>
                    <a:pt x="64705" y="388227"/>
                  </a:lnTo>
                  <a:lnTo>
                    <a:pt x="39519" y="383142"/>
                  </a:lnTo>
                  <a:lnTo>
                    <a:pt x="18951" y="369275"/>
                  </a:lnTo>
                  <a:lnTo>
                    <a:pt x="5084" y="348708"/>
                  </a:lnTo>
                  <a:lnTo>
                    <a:pt x="0" y="323521"/>
                  </a:lnTo>
                  <a:lnTo>
                    <a:pt x="0" y="64705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45641" y="2217928"/>
            <a:ext cx="7537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895" marR="5080" indent="-49530">
              <a:lnSpc>
                <a:spcPct val="102200"/>
              </a:lnSpc>
              <a:spcBef>
                <a:spcPts val="75"/>
              </a:spcBef>
            </a:pP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on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35542" y="1713214"/>
            <a:ext cx="1530985" cy="244475"/>
            <a:chOff x="2435542" y="1713214"/>
            <a:chExt cx="1530985" cy="244475"/>
          </a:xfrm>
        </p:grpSpPr>
        <p:sp>
          <p:nvSpPr>
            <p:cNvPr id="27" name="object 27"/>
            <p:cNvSpPr/>
            <p:nvPr/>
          </p:nvSpPr>
          <p:spPr>
            <a:xfrm>
              <a:off x="2442209" y="1719883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59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477759" y="230657"/>
                  </a:lnTo>
                  <a:lnTo>
                    <a:pt x="1492724" y="227636"/>
                  </a:lnTo>
                  <a:lnTo>
                    <a:pt x="1504943" y="219398"/>
                  </a:lnTo>
                  <a:lnTo>
                    <a:pt x="1513181" y="207179"/>
                  </a:lnTo>
                  <a:lnTo>
                    <a:pt x="1516202" y="192214"/>
                  </a:lnTo>
                  <a:lnTo>
                    <a:pt x="1516202" y="38442"/>
                  </a:lnTo>
                  <a:lnTo>
                    <a:pt x="1513181" y="23477"/>
                  </a:lnTo>
                  <a:lnTo>
                    <a:pt x="1504943" y="11258"/>
                  </a:lnTo>
                  <a:lnTo>
                    <a:pt x="1492724" y="3020"/>
                  </a:lnTo>
                  <a:lnTo>
                    <a:pt x="147775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42209" y="1719882"/>
              <a:ext cx="1517650" cy="231140"/>
            </a:xfrm>
            <a:custGeom>
              <a:avLst/>
              <a:gdLst/>
              <a:ahLst/>
              <a:cxnLst/>
              <a:rect l="l" t="t" r="r" b="b"/>
              <a:pathLst>
                <a:path w="1517650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478887" y="0"/>
                  </a:lnTo>
                  <a:lnTo>
                    <a:pt x="1493862" y="3023"/>
                  </a:lnTo>
                  <a:lnTo>
                    <a:pt x="1506091" y="11268"/>
                  </a:lnTo>
                  <a:lnTo>
                    <a:pt x="1514336" y="23497"/>
                  </a:lnTo>
                  <a:lnTo>
                    <a:pt x="1517360" y="38473"/>
                  </a:lnTo>
                  <a:lnTo>
                    <a:pt x="1517360" y="192364"/>
                  </a:lnTo>
                  <a:lnTo>
                    <a:pt x="1514336" y="207339"/>
                  </a:lnTo>
                  <a:lnTo>
                    <a:pt x="1506091" y="219569"/>
                  </a:lnTo>
                  <a:lnTo>
                    <a:pt x="1493862" y="227814"/>
                  </a:lnTo>
                  <a:lnTo>
                    <a:pt x="1478887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29412" y="1368043"/>
            <a:ext cx="3449954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14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14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1400">
              <a:latin typeface="Tahoma"/>
              <a:cs typeface="Tahoma"/>
            </a:endParaRPr>
          </a:p>
          <a:p>
            <a:pPr marL="1504315">
              <a:lnSpc>
                <a:spcPct val="100000"/>
              </a:lnSpc>
              <a:spcBef>
                <a:spcPts val="136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Orchestration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66725" y="1713214"/>
            <a:ext cx="1530985" cy="244475"/>
            <a:chOff x="4466725" y="1713214"/>
            <a:chExt cx="1530985" cy="244475"/>
          </a:xfrm>
        </p:grpSpPr>
        <p:sp>
          <p:nvSpPr>
            <p:cNvPr id="31" name="object 31"/>
            <p:cNvSpPr/>
            <p:nvPr/>
          </p:nvSpPr>
          <p:spPr>
            <a:xfrm>
              <a:off x="4473393" y="1719883"/>
              <a:ext cx="1516380" cy="231140"/>
            </a:xfrm>
            <a:custGeom>
              <a:avLst/>
              <a:gdLst/>
              <a:ahLst/>
              <a:cxnLst/>
              <a:rect l="l" t="t" r="r" b="b"/>
              <a:pathLst>
                <a:path w="1516379" h="231139">
                  <a:moveTo>
                    <a:pt x="1477759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477759" y="230657"/>
                  </a:lnTo>
                  <a:lnTo>
                    <a:pt x="1492726" y="227636"/>
                  </a:lnTo>
                  <a:lnTo>
                    <a:pt x="1504950" y="219398"/>
                  </a:lnTo>
                  <a:lnTo>
                    <a:pt x="1513192" y="207179"/>
                  </a:lnTo>
                  <a:lnTo>
                    <a:pt x="1516214" y="192214"/>
                  </a:lnTo>
                  <a:lnTo>
                    <a:pt x="1516214" y="38442"/>
                  </a:lnTo>
                  <a:lnTo>
                    <a:pt x="1513192" y="23477"/>
                  </a:lnTo>
                  <a:lnTo>
                    <a:pt x="1504950" y="11258"/>
                  </a:lnTo>
                  <a:lnTo>
                    <a:pt x="1492726" y="3020"/>
                  </a:lnTo>
                  <a:lnTo>
                    <a:pt x="1477759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3393" y="1719882"/>
              <a:ext cx="1517650" cy="231140"/>
            </a:xfrm>
            <a:custGeom>
              <a:avLst/>
              <a:gdLst/>
              <a:ahLst/>
              <a:cxnLst/>
              <a:rect l="l" t="t" r="r" b="b"/>
              <a:pathLst>
                <a:path w="1517650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478887" y="0"/>
                  </a:lnTo>
                  <a:lnTo>
                    <a:pt x="1493862" y="3023"/>
                  </a:lnTo>
                  <a:lnTo>
                    <a:pt x="1506091" y="11268"/>
                  </a:lnTo>
                  <a:lnTo>
                    <a:pt x="1514336" y="23497"/>
                  </a:lnTo>
                  <a:lnTo>
                    <a:pt x="1517360" y="38473"/>
                  </a:lnTo>
                  <a:lnTo>
                    <a:pt x="1517360" y="192364"/>
                  </a:lnTo>
                  <a:lnTo>
                    <a:pt x="1514336" y="207339"/>
                  </a:lnTo>
                  <a:lnTo>
                    <a:pt x="1506091" y="219569"/>
                  </a:lnTo>
                  <a:lnTo>
                    <a:pt x="1493862" y="227814"/>
                  </a:lnTo>
                  <a:lnTo>
                    <a:pt x="1478887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29846" y="1754631"/>
            <a:ext cx="1016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94902" y="2162792"/>
            <a:ext cx="1154430" cy="1630680"/>
            <a:chOff x="3594902" y="2162792"/>
            <a:chExt cx="1154430" cy="1630680"/>
          </a:xfrm>
        </p:grpSpPr>
        <p:sp>
          <p:nvSpPr>
            <p:cNvPr id="35" name="object 35"/>
            <p:cNvSpPr/>
            <p:nvPr/>
          </p:nvSpPr>
          <p:spPr>
            <a:xfrm>
              <a:off x="3601570" y="2169457"/>
              <a:ext cx="1139825" cy="184785"/>
            </a:xfrm>
            <a:custGeom>
              <a:avLst/>
              <a:gdLst/>
              <a:ahLst/>
              <a:cxnLst/>
              <a:rect l="l" t="t" r="r" b="b"/>
              <a:pathLst>
                <a:path w="1139825" h="184785">
                  <a:moveTo>
                    <a:pt x="1109040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9040" y="184531"/>
                  </a:lnTo>
                  <a:lnTo>
                    <a:pt x="1121007" y="182114"/>
                  </a:lnTo>
                  <a:lnTo>
                    <a:pt x="1130781" y="175523"/>
                  </a:lnTo>
                  <a:lnTo>
                    <a:pt x="1137370" y="165746"/>
                  </a:lnTo>
                  <a:lnTo>
                    <a:pt x="1139786" y="153771"/>
                  </a:lnTo>
                  <a:lnTo>
                    <a:pt x="1139786" y="30759"/>
                  </a:lnTo>
                  <a:lnTo>
                    <a:pt x="1137370" y="18784"/>
                  </a:lnTo>
                  <a:lnTo>
                    <a:pt x="1130781" y="9007"/>
                  </a:lnTo>
                  <a:lnTo>
                    <a:pt x="1121007" y="2416"/>
                  </a:lnTo>
                  <a:lnTo>
                    <a:pt x="110904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01570" y="2169459"/>
              <a:ext cx="1141095" cy="184785"/>
            </a:xfrm>
            <a:custGeom>
              <a:avLst/>
              <a:gdLst/>
              <a:ahLst/>
              <a:cxnLst/>
              <a:rect l="l" t="t" r="r" b="b"/>
              <a:pathLst>
                <a:path w="1141095" h="184785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9879" y="0"/>
                  </a:lnTo>
                  <a:lnTo>
                    <a:pt x="1121860" y="2418"/>
                  </a:lnTo>
                  <a:lnTo>
                    <a:pt x="1131644" y="9015"/>
                  </a:lnTo>
                  <a:lnTo>
                    <a:pt x="1138240" y="18798"/>
                  </a:lnTo>
                  <a:lnTo>
                    <a:pt x="1140659" y="30779"/>
                  </a:lnTo>
                  <a:lnTo>
                    <a:pt x="1140659" y="153890"/>
                  </a:lnTo>
                  <a:lnTo>
                    <a:pt x="1138240" y="165871"/>
                  </a:lnTo>
                  <a:lnTo>
                    <a:pt x="1131644" y="175655"/>
                  </a:lnTo>
                  <a:lnTo>
                    <a:pt x="1121860" y="182251"/>
                  </a:lnTo>
                  <a:lnTo>
                    <a:pt x="1109879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01570" y="3601778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5">
                  <a:moveTo>
                    <a:pt x="1104849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4849" y="184531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4"/>
                  </a:lnTo>
                  <a:lnTo>
                    <a:pt x="1126596" y="9007"/>
                  </a:lnTo>
                  <a:lnTo>
                    <a:pt x="1116818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01570" y="3601782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5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93915" y="3613911"/>
            <a:ext cx="9632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94902" y="3319277"/>
            <a:ext cx="1149985" cy="198120"/>
            <a:chOff x="3594902" y="3319277"/>
            <a:chExt cx="1149985" cy="198120"/>
          </a:xfrm>
        </p:grpSpPr>
        <p:sp>
          <p:nvSpPr>
            <p:cNvPr id="41" name="object 41"/>
            <p:cNvSpPr/>
            <p:nvPr/>
          </p:nvSpPr>
          <p:spPr>
            <a:xfrm>
              <a:off x="3601570" y="3325942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5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4849" y="184531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01570" y="3325944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5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39953" y="3336543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94902" y="2767604"/>
            <a:ext cx="1149985" cy="474345"/>
            <a:chOff x="3594902" y="2767604"/>
            <a:chExt cx="1149985" cy="474345"/>
          </a:xfrm>
        </p:grpSpPr>
        <p:sp>
          <p:nvSpPr>
            <p:cNvPr id="45" name="object 45"/>
            <p:cNvSpPr/>
            <p:nvPr/>
          </p:nvSpPr>
          <p:spPr>
            <a:xfrm>
              <a:off x="3601570" y="3050105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5">
                  <a:moveTo>
                    <a:pt x="1104849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4849" y="184531"/>
                  </a:lnTo>
                  <a:lnTo>
                    <a:pt x="1116818" y="182114"/>
                  </a:lnTo>
                  <a:lnTo>
                    <a:pt x="1126596" y="175523"/>
                  </a:lnTo>
                  <a:lnTo>
                    <a:pt x="1133190" y="165746"/>
                  </a:lnTo>
                  <a:lnTo>
                    <a:pt x="1135608" y="153771"/>
                  </a:lnTo>
                  <a:lnTo>
                    <a:pt x="1135608" y="30759"/>
                  </a:lnTo>
                  <a:lnTo>
                    <a:pt x="1133190" y="18784"/>
                  </a:lnTo>
                  <a:lnTo>
                    <a:pt x="1126596" y="9007"/>
                  </a:lnTo>
                  <a:lnTo>
                    <a:pt x="1116818" y="2416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01570" y="3050108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5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9" y="2418"/>
                  </a:lnTo>
                  <a:lnTo>
                    <a:pt x="1127453" y="9015"/>
                  </a:lnTo>
                  <a:lnTo>
                    <a:pt x="1134049" y="18798"/>
                  </a:lnTo>
                  <a:lnTo>
                    <a:pt x="1136468" y="30779"/>
                  </a:lnTo>
                  <a:lnTo>
                    <a:pt x="1136468" y="153890"/>
                  </a:lnTo>
                  <a:lnTo>
                    <a:pt x="1134049" y="165871"/>
                  </a:lnTo>
                  <a:lnTo>
                    <a:pt x="1127453" y="175655"/>
                  </a:lnTo>
                  <a:lnTo>
                    <a:pt x="1117669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01570" y="2774268"/>
              <a:ext cx="1136015" cy="184785"/>
            </a:xfrm>
            <a:custGeom>
              <a:avLst/>
              <a:gdLst/>
              <a:ahLst/>
              <a:cxnLst/>
              <a:rect l="l" t="t" r="r" b="b"/>
              <a:pathLst>
                <a:path w="1136014" h="184785">
                  <a:moveTo>
                    <a:pt x="1104849" y="0"/>
                  </a:moveTo>
                  <a:lnTo>
                    <a:pt x="30759" y="0"/>
                  </a:lnTo>
                  <a:lnTo>
                    <a:pt x="18784" y="2418"/>
                  </a:lnTo>
                  <a:lnTo>
                    <a:pt x="9007" y="9012"/>
                  </a:lnTo>
                  <a:lnTo>
                    <a:pt x="2416" y="18789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4849" y="184531"/>
                  </a:lnTo>
                  <a:lnTo>
                    <a:pt x="1116818" y="182114"/>
                  </a:lnTo>
                  <a:lnTo>
                    <a:pt x="1126596" y="175525"/>
                  </a:lnTo>
                  <a:lnTo>
                    <a:pt x="1133190" y="165751"/>
                  </a:lnTo>
                  <a:lnTo>
                    <a:pt x="1135608" y="153784"/>
                  </a:lnTo>
                  <a:lnTo>
                    <a:pt x="1135608" y="30759"/>
                  </a:lnTo>
                  <a:lnTo>
                    <a:pt x="1133190" y="18789"/>
                  </a:lnTo>
                  <a:lnTo>
                    <a:pt x="1126596" y="9012"/>
                  </a:lnTo>
                  <a:lnTo>
                    <a:pt x="1116818" y="2418"/>
                  </a:lnTo>
                  <a:lnTo>
                    <a:pt x="110484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01570" y="2774271"/>
              <a:ext cx="1136650" cy="184785"/>
            </a:xfrm>
            <a:custGeom>
              <a:avLst/>
              <a:gdLst/>
              <a:ahLst/>
              <a:cxnLst/>
              <a:rect l="l" t="t" r="r" b="b"/>
              <a:pathLst>
                <a:path w="1136650" h="184785">
                  <a:moveTo>
                    <a:pt x="0" y="30779"/>
                  </a:moveTo>
                  <a:lnTo>
                    <a:pt x="2418" y="18798"/>
                  </a:lnTo>
                  <a:lnTo>
                    <a:pt x="9015" y="9015"/>
                  </a:lnTo>
                  <a:lnTo>
                    <a:pt x="18798" y="2418"/>
                  </a:lnTo>
                  <a:lnTo>
                    <a:pt x="30779" y="0"/>
                  </a:lnTo>
                  <a:lnTo>
                    <a:pt x="1105688" y="0"/>
                  </a:lnTo>
                  <a:lnTo>
                    <a:pt x="1117668" y="2418"/>
                  </a:lnTo>
                  <a:lnTo>
                    <a:pt x="1127452" y="9015"/>
                  </a:lnTo>
                  <a:lnTo>
                    <a:pt x="1134048" y="18798"/>
                  </a:lnTo>
                  <a:lnTo>
                    <a:pt x="1136467" y="30779"/>
                  </a:lnTo>
                  <a:lnTo>
                    <a:pt x="1136467" y="153890"/>
                  </a:lnTo>
                  <a:lnTo>
                    <a:pt x="1134048" y="165871"/>
                  </a:lnTo>
                  <a:lnTo>
                    <a:pt x="1127452" y="175655"/>
                  </a:lnTo>
                  <a:lnTo>
                    <a:pt x="1117668" y="182251"/>
                  </a:lnTo>
                  <a:lnTo>
                    <a:pt x="1105688" y="184670"/>
                  </a:lnTo>
                  <a:lnTo>
                    <a:pt x="30779" y="184670"/>
                  </a:lnTo>
                  <a:lnTo>
                    <a:pt x="18798" y="182251"/>
                  </a:lnTo>
                  <a:lnTo>
                    <a:pt x="9015" y="175655"/>
                  </a:lnTo>
                  <a:lnTo>
                    <a:pt x="2418" y="165871"/>
                  </a:lnTo>
                  <a:lnTo>
                    <a:pt x="0" y="153890"/>
                  </a:lnTo>
                  <a:lnTo>
                    <a:pt x="0" y="3077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742732" y="2784856"/>
            <a:ext cx="86677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ahoma"/>
              <a:cs typeface="Tahoma"/>
            </a:endParaRPr>
          </a:p>
          <a:p>
            <a:pPr marL="64135">
              <a:lnSpc>
                <a:spcPct val="100000"/>
              </a:lnSpc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592677" y="3988296"/>
            <a:ext cx="1152525" cy="198120"/>
            <a:chOff x="3592677" y="3988296"/>
            <a:chExt cx="1152525" cy="198120"/>
          </a:xfrm>
        </p:grpSpPr>
        <p:sp>
          <p:nvSpPr>
            <p:cNvPr id="51" name="object 51"/>
            <p:cNvSpPr/>
            <p:nvPr/>
          </p:nvSpPr>
          <p:spPr>
            <a:xfrm>
              <a:off x="3599345" y="3994960"/>
              <a:ext cx="1137920" cy="184785"/>
            </a:xfrm>
            <a:custGeom>
              <a:avLst/>
              <a:gdLst/>
              <a:ahLst/>
              <a:cxnLst/>
              <a:rect l="l" t="t" r="r" b="b"/>
              <a:pathLst>
                <a:path w="1137920" h="184785">
                  <a:moveTo>
                    <a:pt x="1107071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71"/>
                  </a:lnTo>
                  <a:lnTo>
                    <a:pt x="2416" y="165746"/>
                  </a:lnTo>
                  <a:lnTo>
                    <a:pt x="9007" y="175523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107071" y="184531"/>
                  </a:lnTo>
                  <a:lnTo>
                    <a:pt x="1119046" y="182114"/>
                  </a:lnTo>
                  <a:lnTo>
                    <a:pt x="1128823" y="175523"/>
                  </a:lnTo>
                  <a:lnTo>
                    <a:pt x="1135414" y="165746"/>
                  </a:lnTo>
                  <a:lnTo>
                    <a:pt x="1137831" y="153771"/>
                  </a:lnTo>
                  <a:lnTo>
                    <a:pt x="1137831" y="30759"/>
                  </a:lnTo>
                  <a:lnTo>
                    <a:pt x="1135414" y="18784"/>
                  </a:lnTo>
                  <a:lnTo>
                    <a:pt x="1128823" y="9007"/>
                  </a:lnTo>
                  <a:lnTo>
                    <a:pt x="1119046" y="2416"/>
                  </a:lnTo>
                  <a:lnTo>
                    <a:pt x="110707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99345" y="3994963"/>
              <a:ext cx="1139190" cy="184785"/>
            </a:xfrm>
            <a:custGeom>
              <a:avLst/>
              <a:gdLst/>
              <a:ahLst/>
              <a:cxnLst/>
              <a:rect l="l" t="t" r="r" b="b"/>
              <a:pathLst>
                <a:path w="1139189" h="184785">
                  <a:moveTo>
                    <a:pt x="0" y="30778"/>
                  </a:moveTo>
                  <a:lnTo>
                    <a:pt x="2418" y="18798"/>
                  </a:lnTo>
                  <a:lnTo>
                    <a:pt x="9014" y="9014"/>
                  </a:lnTo>
                  <a:lnTo>
                    <a:pt x="18798" y="2418"/>
                  </a:lnTo>
                  <a:lnTo>
                    <a:pt x="30778" y="0"/>
                  </a:lnTo>
                  <a:lnTo>
                    <a:pt x="1107915" y="0"/>
                  </a:lnTo>
                  <a:lnTo>
                    <a:pt x="1119896" y="2418"/>
                  </a:lnTo>
                  <a:lnTo>
                    <a:pt x="1129679" y="9014"/>
                  </a:lnTo>
                  <a:lnTo>
                    <a:pt x="1136275" y="18798"/>
                  </a:lnTo>
                  <a:lnTo>
                    <a:pt x="1138694" y="30778"/>
                  </a:lnTo>
                  <a:lnTo>
                    <a:pt x="1138694" y="153891"/>
                  </a:lnTo>
                  <a:lnTo>
                    <a:pt x="1136275" y="165871"/>
                  </a:lnTo>
                  <a:lnTo>
                    <a:pt x="1129679" y="175655"/>
                  </a:lnTo>
                  <a:lnTo>
                    <a:pt x="1119896" y="182251"/>
                  </a:lnTo>
                  <a:lnTo>
                    <a:pt x="1107915" y="184670"/>
                  </a:lnTo>
                  <a:lnTo>
                    <a:pt x="30778" y="184670"/>
                  </a:lnTo>
                  <a:lnTo>
                    <a:pt x="18798" y="182251"/>
                  </a:lnTo>
                  <a:lnTo>
                    <a:pt x="9014" y="175655"/>
                  </a:lnTo>
                  <a:lnTo>
                    <a:pt x="2418" y="165871"/>
                  </a:lnTo>
                  <a:lnTo>
                    <a:pt x="0" y="153891"/>
                  </a:lnTo>
                  <a:lnTo>
                    <a:pt x="0" y="3077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759081" y="4007103"/>
            <a:ext cx="831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Prod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oy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604427" y="2396797"/>
            <a:ext cx="1144905" cy="198120"/>
            <a:chOff x="3604427" y="2396797"/>
            <a:chExt cx="1144905" cy="198120"/>
          </a:xfrm>
        </p:grpSpPr>
        <p:sp>
          <p:nvSpPr>
            <p:cNvPr id="55" name="object 55"/>
            <p:cNvSpPr/>
            <p:nvPr/>
          </p:nvSpPr>
          <p:spPr>
            <a:xfrm>
              <a:off x="3611095" y="2403460"/>
              <a:ext cx="1130300" cy="184785"/>
            </a:xfrm>
            <a:custGeom>
              <a:avLst/>
              <a:gdLst/>
              <a:ahLst/>
              <a:cxnLst/>
              <a:rect l="l" t="t" r="r" b="b"/>
              <a:pathLst>
                <a:path w="1130300" h="184785">
                  <a:moveTo>
                    <a:pt x="1099515" y="0"/>
                  </a:moveTo>
                  <a:lnTo>
                    <a:pt x="30759" y="0"/>
                  </a:lnTo>
                  <a:lnTo>
                    <a:pt x="18784" y="2416"/>
                  </a:lnTo>
                  <a:lnTo>
                    <a:pt x="9007" y="9007"/>
                  </a:lnTo>
                  <a:lnTo>
                    <a:pt x="2416" y="18784"/>
                  </a:lnTo>
                  <a:lnTo>
                    <a:pt x="0" y="30759"/>
                  </a:lnTo>
                  <a:lnTo>
                    <a:pt x="0" y="153784"/>
                  </a:lnTo>
                  <a:lnTo>
                    <a:pt x="2416" y="165751"/>
                  </a:lnTo>
                  <a:lnTo>
                    <a:pt x="9007" y="175525"/>
                  </a:lnTo>
                  <a:lnTo>
                    <a:pt x="18784" y="182114"/>
                  </a:lnTo>
                  <a:lnTo>
                    <a:pt x="30759" y="184531"/>
                  </a:lnTo>
                  <a:lnTo>
                    <a:pt x="1099515" y="184531"/>
                  </a:lnTo>
                  <a:lnTo>
                    <a:pt x="1111482" y="182114"/>
                  </a:lnTo>
                  <a:lnTo>
                    <a:pt x="1121256" y="175525"/>
                  </a:lnTo>
                  <a:lnTo>
                    <a:pt x="1127845" y="165751"/>
                  </a:lnTo>
                  <a:lnTo>
                    <a:pt x="1130261" y="153784"/>
                  </a:lnTo>
                  <a:lnTo>
                    <a:pt x="1130261" y="30759"/>
                  </a:lnTo>
                  <a:lnTo>
                    <a:pt x="1127845" y="18784"/>
                  </a:lnTo>
                  <a:lnTo>
                    <a:pt x="1121256" y="9007"/>
                  </a:lnTo>
                  <a:lnTo>
                    <a:pt x="1111482" y="2416"/>
                  </a:lnTo>
                  <a:lnTo>
                    <a:pt x="109951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11095" y="2403464"/>
              <a:ext cx="1131570" cy="184785"/>
            </a:xfrm>
            <a:custGeom>
              <a:avLst/>
              <a:gdLst/>
              <a:ahLst/>
              <a:cxnLst/>
              <a:rect l="l" t="t" r="r" b="b"/>
              <a:pathLst>
                <a:path w="1131570" h="184785">
                  <a:moveTo>
                    <a:pt x="0" y="30778"/>
                  </a:moveTo>
                  <a:lnTo>
                    <a:pt x="2418" y="18798"/>
                  </a:lnTo>
                  <a:lnTo>
                    <a:pt x="9014" y="9014"/>
                  </a:lnTo>
                  <a:lnTo>
                    <a:pt x="18797" y="2418"/>
                  </a:lnTo>
                  <a:lnTo>
                    <a:pt x="30778" y="0"/>
                  </a:lnTo>
                  <a:lnTo>
                    <a:pt x="1100349" y="0"/>
                  </a:lnTo>
                  <a:lnTo>
                    <a:pt x="1112329" y="2418"/>
                  </a:lnTo>
                  <a:lnTo>
                    <a:pt x="1122112" y="9014"/>
                  </a:lnTo>
                  <a:lnTo>
                    <a:pt x="1128708" y="18798"/>
                  </a:lnTo>
                  <a:lnTo>
                    <a:pt x="1131127" y="30778"/>
                  </a:lnTo>
                  <a:lnTo>
                    <a:pt x="1131127" y="153891"/>
                  </a:lnTo>
                  <a:lnTo>
                    <a:pt x="1128708" y="165872"/>
                  </a:lnTo>
                  <a:lnTo>
                    <a:pt x="1122112" y="175655"/>
                  </a:lnTo>
                  <a:lnTo>
                    <a:pt x="1112329" y="182251"/>
                  </a:lnTo>
                  <a:lnTo>
                    <a:pt x="1100349" y="184670"/>
                  </a:lnTo>
                  <a:lnTo>
                    <a:pt x="30778" y="184670"/>
                  </a:lnTo>
                  <a:lnTo>
                    <a:pt x="18797" y="182251"/>
                  </a:lnTo>
                  <a:lnTo>
                    <a:pt x="9014" y="175655"/>
                  </a:lnTo>
                  <a:lnTo>
                    <a:pt x="2418" y="165872"/>
                  </a:lnTo>
                  <a:lnTo>
                    <a:pt x="0" y="153891"/>
                  </a:lnTo>
                  <a:lnTo>
                    <a:pt x="0" y="3077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663069" y="2181352"/>
            <a:ext cx="1029969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994670" y="2166919"/>
            <a:ext cx="3102610" cy="2185670"/>
            <a:chOff x="1994670" y="2166919"/>
            <a:chExt cx="3102610" cy="2185670"/>
          </a:xfrm>
        </p:grpSpPr>
        <p:sp>
          <p:nvSpPr>
            <p:cNvPr id="59" name="object 59"/>
            <p:cNvSpPr/>
            <p:nvPr/>
          </p:nvSpPr>
          <p:spPr>
            <a:xfrm>
              <a:off x="4947768" y="2169459"/>
              <a:ext cx="147320" cy="419100"/>
            </a:xfrm>
            <a:custGeom>
              <a:avLst/>
              <a:gdLst/>
              <a:ahLst/>
              <a:cxnLst/>
              <a:rect l="l" t="t" r="r" b="b"/>
              <a:pathLst>
                <a:path w="147320" h="419100">
                  <a:moveTo>
                    <a:pt x="0" y="0"/>
                  </a:moveTo>
                  <a:lnTo>
                    <a:pt x="28553" y="960"/>
                  </a:lnTo>
                  <a:lnTo>
                    <a:pt x="51871" y="3580"/>
                  </a:lnTo>
                  <a:lnTo>
                    <a:pt x="67592" y="7466"/>
                  </a:lnTo>
                  <a:lnTo>
                    <a:pt x="73357" y="12225"/>
                  </a:lnTo>
                  <a:lnTo>
                    <a:pt x="73357" y="197200"/>
                  </a:lnTo>
                  <a:lnTo>
                    <a:pt x="79121" y="201959"/>
                  </a:lnTo>
                  <a:lnTo>
                    <a:pt x="94843" y="205845"/>
                  </a:lnTo>
                  <a:lnTo>
                    <a:pt x="118160" y="208465"/>
                  </a:lnTo>
                  <a:lnTo>
                    <a:pt x="146714" y="209426"/>
                  </a:lnTo>
                  <a:lnTo>
                    <a:pt x="118160" y="210387"/>
                  </a:lnTo>
                  <a:lnTo>
                    <a:pt x="94843" y="213007"/>
                  </a:lnTo>
                  <a:lnTo>
                    <a:pt x="79121" y="216893"/>
                  </a:lnTo>
                  <a:lnTo>
                    <a:pt x="73357" y="221652"/>
                  </a:lnTo>
                  <a:lnTo>
                    <a:pt x="73357" y="406627"/>
                  </a:lnTo>
                  <a:lnTo>
                    <a:pt x="67592" y="411386"/>
                  </a:lnTo>
                  <a:lnTo>
                    <a:pt x="51871" y="415272"/>
                  </a:lnTo>
                  <a:lnTo>
                    <a:pt x="28553" y="417892"/>
                  </a:lnTo>
                  <a:lnTo>
                    <a:pt x="0" y="418853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47767" y="2772867"/>
              <a:ext cx="147320" cy="1014730"/>
            </a:xfrm>
            <a:custGeom>
              <a:avLst/>
              <a:gdLst/>
              <a:ahLst/>
              <a:cxnLst/>
              <a:rect l="l" t="t" r="r" b="b"/>
              <a:pathLst>
                <a:path w="147320" h="1014729">
                  <a:moveTo>
                    <a:pt x="0" y="0"/>
                  </a:moveTo>
                  <a:lnTo>
                    <a:pt x="28554" y="960"/>
                  </a:lnTo>
                  <a:lnTo>
                    <a:pt x="51871" y="3580"/>
                  </a:lnTo>
                  <a:lnTo>
                    <a:pt x="67593" y="7466"/>
                  </a:lnTo>
                  <a:lnTo>
                    <a:pt x="73358" y="12225"/>
                  </a:lnTo>
                  <a:lnTo>
                    <a:pt x="73358" y="494882"/>
                  </a:lnTo>
                  <a:lnTo>
                    <a:pt x="79122" y="499640"/>
                  </a:lnTo>
                  <a:lnTo>
                    <a:pt x="94844" y="503526"/>
                  </a:lnTo>
                  <a:lnTo>
                    <a:pt x="118161" y="506146"/>
                  </a:lnTo>
                  <a:lnTo>
                    <a:pt x="146716" y="507107"/>
                  </a:lnTo>
                  <a:lnTo>
                    <a:pt x="118161" y="508068"/>
                  </a:lnTo>
                  <a:lnTo>
                    <a:pt x="94844" y="510688"/>
                  </a:lnTo>
                  <a:lnTo>
                    <a:pt x="79122" y="514573"/>
                  </a:lnTo>
                  <a:lnTo>
                    <a:pt x="73358" y="519332"/>
                  </a:lnTo>
                  <a:lnTo>
                    <a:pt x="73358" y="1001989"/>
                  </a:lnTo>
                  <a:lnTo>
                    <a:pt x="67593" y="1006748"/>
                  </a:lnTo>
                  <a:lnTo>
                    <a:pt x="51871" y="1010634"/>
                  </a:lnTo>
                  <a:lnTo>
                    <a:pt x="28554" y="1013254"/>
                  </a:lnTo>
                  <a:lnTo>
                    <a:pt x="0" y="1014214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47767" y="3930817"/>
              <a:ext cx="147320" cy="419100"/>
            </a:xfrm>
            <a:custGeom>
              <a:avLst/>
              <a:gdLst/>
              <a:ahLst/>
              <a:cxnLst/>
              <a:rect l="l" t="t" r="r" b="b"/>
              <a:pathLst>
                <a:path w="147320" h="419100">
                  <a:moveTo>
                    <a:pt x="0" y="0"/>
                  </a:moveTo>
                  <a:lnTo>
                    <a:pt x="28553" y="960"/>
                  </a:lnTo>
                  <a:lnTo>
                    <a:pt x="51871" y="3580"/>
                  </a:lnTo>
                  <a:lnTo>
                    <a:pt x="67592" y="7466"/>
                  </a:lnTo>
                  <a:lnTo>
                    <a:pt x="73357" y="12225"/>
                  </a:lnTo>
                  <a:lnTo>
                    <a:pt x="73357" y="197200"/>
                  </a:lnTo>
                  <a:lnTo>
                    <a:pt x="79121" y="201959"/>
                  </a:lnTo>
                  <a:lnTo>
                    <a:pt x="94843" y="205845"/>
                  </a:lnTo>
                  <a:lnTo>
                    <a:pt x="118160" y="208465"/>
                  </a:lnTo>
                  <a:lnTo>
                    <a:pt x="146714" y="209426"/>
                  </a:lnTo>
                  <a:lnTo>
                    <a:pt x="118160" y="210387"/>
                  </a:lnTo>
                  <a:lnTo>
                    <a:pt x="94843" y="213007"/>
                  </a:lnTo>
                  <a:lnTo>
                    <a:pt x="79121" y="216893"/>
                  </a:lnTo>
                  <a:lnTo>
                    <a:pt x="73357" y="221652"/>
                  </a:lnTo>
                  <a:lnTo>
                    <a:pt x="73357" y="406627"/>
                  </a:lnTo>
                  <a:lnTo>
                    <a:pt x="67592" y="411386"/>
                  </a:lnTo>
                  <a:lnTo>
                    <a:pt x="51871" y="415272"/>
                  </a:lnTo>
                  <a:lnTo>
                    <a:pt x="28553" y="417892"/>
                  </a:lnTo>
                  <a:lnTo>
                    <a:pt x="0" y="418853"/>
                  </a:lnTo>
                </a:path>
              </a:pathLst>
            </a:custGeom>
            <a:ln w="5003">
              <a:solidFill>
                <a:srgbClr val="C1D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01338" y="2382639"/>
              <a:ext cx="1155700" cy="234315"/>
            </a:xfrm>
            <a:custGeom>
              <a:avLst/>
              <a:gdLst/>
              <a:ahLst/>
              <a:cxnLst/>
              <a:rect l="l" t="t" r="r" b="b"/>
              <a:pathLst>
                <a:path w="1155700" h="234314">
                  <a:moveTo>
                    <a:pt x="1116152" y="0"/>
                  </a:moveTo>
                  <a:lnTo>
                    <a:pt x="39001" y="0"/>
                  </a:lnTo>
                  <a:lnTo>
                    <a:pt x="23820" y="3065"/>
                  </a:lnTo>
                  <a:lnTo>
                    <a:pt x="11423" y="11423"/>
                  </a:lnTo>
                  <a:lnTo>
                    <a:pt x="3065" y="23820"/>
                  </a:lnTo>
                  <a:lnTo>
                    <a:pt x="0" y="39001"/>
                  </a:lnTo>
                  <a:lnTo>
                    <a:pt x="0" y="195008"/>
                  </a:lnTo>
                  <a:lnTo>
                    <a:pt x="3065" y="210187"/>
                  </a:lnTo>
                  <a:lnTo>
                    <a:pt x="11423" y="222580"/>
                  </a:lnTo>
                  <a:lnTo>
                    <a:pt x="23820" y="230934"/>
                  </a:lnTo>
                  <a:lnTo>
                    <a:pt x="39001" y="233997"/>
                  </a:lnTo>
                  <a:lnTo>
                    <a:pt x="1116152" y="233997"/>
                  </a:lnTo>
                  <a:lnTo>
                    <a:pt x="1131333" y="230934"/>
                  </a:lnTo>
                  <a:lnTo>
                    <a:pt x="1143730" y="222580"/>
                  </a:lnTo>
                  <a:lnTo>
                    <a:pt x="1152088" y="210187"/>
                  </a:lnTo>
                  <a:lnTo>
                    <a:pt x="1155153" y="195008"/>
                  </a:lnTo>
                  <a:lnTo>
                    <a:pt x="1155153" y="39001"/>
                  </a:lnTo>
                  <a:lnTo>
                    <a:pt x="1152088" y="23820"/>
                  </a:lnTo>
                  <a:lnTo>
                    <a:pt x="1143730" y="11423"/>
                  </a:lnTo>
                  <a:lnTo>
                    <a:pt x="1131333" y="3065"/>
                  </a:lnTo>
                  <a:lnTo>
                    <a:pt x="1116152" y="0"/>
                  </a:lnTo>
                  <a:close/>
                </a:path>
              </a:pathLst>
            </a:custGeom>
            <a:solidFill>
              <a:srgbClr val="FBB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01338" y="2382639"/>
              <a:ext cx="1156335" cy="234315"/>
            </a:xfrm>
            <a:custGeom>
              <a:avLst/>
              <a:gdLst/>
              <a:ahLst/>
              <a:cxnLst/>
              <a:rect l="l" t="t" r="r" b="b"/>
              <a:pathLst>
                <a:path w="1156335" h="234314">
                  <a:moveTo>
                    <a:pt x="0" y="39031"/>
                  </a:moveTo>
                  <a:lnTo>
                    <a:pt x="3067" y="23838"/>
                  </a:lnTo>
                  <a:lnTo>
                    <a:pt x="11431" y="11431"/>
                  </a:lnTo>
                  <a:lnTo>
                    <a:pt x="23838" y="3067"/>
                  </a:lnTo>
                  <a:lnTo>
                    <a:pt x="39031" y="0"/>
                  </a:lnTo>
                  <a:lnTo>
                    <a:pt x="1116994" y="0"/>
                  </a:lnTo>
                  <a:lnTo>
                    <a:pt x="1132187" y="3067"/>
                  </a:lnTo>
                  <a:lnTo>
                    <a:pt x="1144594" y="11431"/>
                  </a:lnTo>
                  <a:lnTo>
                    <a:pt x="1152958" y="23838"/>
                  </a:lnTo>
                  <a:lnTo>
                    <a:pt x="1156025" y="39031"/>
                  </a:lnTo>
                  <a:lnTo>
                    <a:pt x="1156025" y="195151"/>
                  </a:lnTo>
                  <a:lnTo>
                    <a:pt x="1152958" y="210343"/>
                  </a:lnTo>
                  <a:lnTo>
                    <a:pt x="1144594" y="222750"/>
                  </a:lnTo>
                  <a:lnTo>
                    <a:pt x="1132187" y="231115"/>
                  </a:lnTo>
                  <a:lnTo>
                    <a:pt x="1116994" y="234182"/>
                  </a:lnTo>
                  <a:lnTo>
                    <a:pt x="39031" y="234182"/>
                  </a:lnTo>
                  <a:lnTo>
                    <a:pt x="23838" y="231115"/>
                  </a:lnTo>
                  <a:lnTo>
                    <a:pt x="11431" y="222750"/>
                  </a:lnTo>
                  <a:lnTo>
                    <a:pt x="3067" y="210343"/>
                  </a:lnTo>
                  <a:lnTo>
                    <a:pt x="0" y="195151"/>
                  </a:lnTo>
                  <a:lnTo>
                    <a:pt x="0" y="39031"/>
                  </a:lnTo>
                  <a:close/>
                </a:path>
              </a:pathLst>
            </a:custGeom>
            <a:ln w="12709">
              <a:solidFill>
                <a:srgbClr val="B98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264190" y="2348992"/>
            <a:ext cx="64262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6205" marR="5080" indent="-116839">
              <a:lnSpc>
                <a:spcPct val="102200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Ba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AEM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Releases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994670" y="1950544"/>
            <a:ext cx="3246755" cy="1187450"/>
            <a:chOff x="1994670" y="1950544"/>
            <a:chExt cx="3246755" cy="1187450"/>
          </a:xfrm>
        </p:grpSpPr>
        <p:sp>
          <p:nvSpPr>
            <p:cNvPr id="66" name="object 66"/>
            <p:cNvSpPr/>
            <p:nvPr/>
          </p:nvSpPr>
          <p:spPr>
            <a:xfrm>
              <a:off x="3168231" y="1950554"/>
              <a:ext cx="2073275" cy="574040"/>
            </a:xfrm>
            <a:custGeom>
              <a:avLst/>
              <a:gdLst/>
              <a:ahLst/>
              <a:cxnLst/>
              <a:rect l="l" t="t" r="r" b="b"/>
              <a:pathLst>
                <a:path w="2073275" h="574039">
                  <a:moveTo>
                    <a:pt x="431114" y="535660"/>
                  </a:moveTo>
                  <a:lnTo>
                    <a:pt x="57150" y="535660"/>
                  </a:lnTo>
                  <a:lnTo>
                    <a:pt x="57150" y="516610"/>
                  </a:lnTo>
                  <a:lnTo>
                    <a:pt x="0" y="545185"/>
                  </a:lnTo>
                  <a:lnTo>
                    <a:pt x="57150" y="573760"/>
                  </a:lnTo>
                  <a:lnTo>
                    <a:pt x="57150" y="554710"/>
                  </a:lnTo>
                  <a:lnTo>
                    <a:pt x="431114" y="554710"/>
                  </a:lnTo>
                  <a:lnTo>
                    <a:pt x="431114" y="535660"/>
                  </a:lnTo>
                  <a:close/>
                </a:path>
                <a:path w="2073275" h="574039">
                  <a:moveTo>
                    <a:pt x="2072792" y="0"/>
                  </a:moveTo>
                  <a:lnTo>
                    <a:pt x="2053742" y="0"/>
                  </a:lnTo>
                  <a:lnTo>
                    <a:pt x="2053742" y="99936"/>
                  </a:lnTo>
                  <a:lnTo>
                    <a:pt x="1008494" y="99936"/>
                  </a:lnTo>
                  <a:lnTo>
                    <a:pt x="997978" y="99936"/>
                  </a:lnTo>
                  <a:lnTo>
                    <a:pt x="41605" y="99936"/>
                  </a:lnTo>
                  <a:lnTo>
                    <a:pt x="41605" y="0"/>
                  </a:lnTo>
                  <a:lnTo>
                    <a:pt x="22555" y="0"/>
                  </a:lnTo>
                  <a:lnTo>
                    <a:pt x="22555" y="114719"/>
                  </a:lnTo>
                  <a:lnTo>
                    <a:pt x="26822" y="118986"/>
                  </a:lnTo>
                  <a:lnTo>
                    <a:pt x="993711" y="118986"/>
                  </a:lnTo>
                  <a:lnTo>
                    <a:pt x="993711" y="161759"/>
                  </a:lnTo>
                  <a:lnTo>
                    <a:pt x="974661" y="161759"/>
                  </a:lnTo>
                  <a:lnTo>
                    <a:pt x="1003236" y="218909"/>
                  </a:lnTo>
                  <a:lnTo>
                    <a:pt x="1027049" y="171284"/>
                  </a:lnTo>
                  <a:lnTo>
                    <a:pt x="1031811" y="161759"/>
                  </a:lnTo>
                  <a:lnTo>
                    <a:pt x="1012761" y="161759"/>
                  </a:lnTo>
                  <a:lnTo>
                    <a:pt x="1012761" y="118986"/>
                  </a:lnTo>
                  <a:lnTo>
                    <a:pt x="2068525" y="118986"/>
                  </a:lnTo>
                  <a:lnTo>
                    <a:pt x="2072792" y="114719"/>
                  </a:lnTo>
                  <a:lnTo>
                    <a:pt x="2072792" y="99936"/>
                  </a:lnTo>
                  <a:lnTo>
                    <a:pt x="207279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01338" y="2900178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39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00A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01338" y="2900177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007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149492" y="2867152"/>
            <a:ext cx="871855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93345" algn="ct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ease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endParaRPr sz="900">
              <a:latin typeface="Tahoma"/>
              <a:cs typeface="Tahoma"/>
            </a:endParaRPr>
          </a:p>
          <a:p>
            <a:pPr marR="5080" algn="ctr">
              <a:lnSpc>
                <a:spcPct val="100000"/>
              </a:lnSpc>
              <a:spcBef>
                <a:spcPts val="91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994670" y="3560514"/>
            <a:ext cx="1169670" cy="244475"/>
            <a:chOff x="1994670" y="3560514"/>
            <a:chExt cx="1169670" cy="244475"/>
          </a:xfrm>
        </p:grpSpPr>
        <p:sp>
          <p:nvSpPr>
            <p:cNvPr id="71" name="object 71"/>
            <p:cNvSpPr/>
            <p:nvPr/>
          </p:nvSpPr>
          <p:spPr>
            <a:xfrm>
              <a:off x="2001338" y="3567183"/>
              <a:ext cx="1155700" cy="231140"/>
            </a:xfrm>
            <a:custGeom>
              <a:avLst/>
              <a:gdLst/>
              <a:ahLst/>
              <a:cxnLst/>
              <a:rect l="l" t="t" r="r" b="b"/>
              <a:pathLst>
                <a:path w="1155700" h="231139">
                  <a:moveTo>
                    <a:pt x="1116698" y="0"/>
                  </a:moveTo>
                  <a:lnTo>
                    <a:pt x="38442" y="0"/>
                  </a:lnTo>
                  <a:lnTo>
                    <a:pt x="23477" y="3020"/>
                  </a:lnTo>
                  <a:lnTo>
                    <a:pt x="11258" y="11258"/>
                  </a:lnTo>
                  <a:lnTo>
                    <a:pt x="3020" y="23477"/>
                  </a:lnTo>
                  <a:lnTo>
                    <a:pt x="0" y="38442"/>
                  </a:lnTo>
                  <a:lnTo>
                    <a:pt x="0" y="192214"/>
                  </a:lnTo>
                  <a:lnTo>
                    <a:pt x="3020" y="207179"/>
                  </a:lnTo>
                  <a:lnTo>
                    <a:pt x="11258" y="219398"/>
                  </a:lnTo>
                  <a:lnTo>
                    <a:pt x="23477" y="227636"/>
                  </a:lnTo>
                  <a:lnTo>
                    <a:pt x="38442" y="230657"/>
                  </a:lnTo>
                  <a:lnTo>
                    <a:pt x="1116698" y="230657"/>
                  </a:lnTo>
                  <a:lnTo>
                    <a:pt x="1131665" y="227636"/>
                  </a:lnTo>
                  <a:lnTo>
                    <a:pt x="1143889" y="219398"/>
                  </a:lnTo>
                  <a:lnTo>
                    <a:pt x="1152131" y="207179"/>
                  </a:lnTo>
                  <a:lnTo>
                    <a:pt x="1155153" y="192214"/>
                  </a:lnTo>
                  <a:lnTo>
                    <a:pt x="1155153" y="38442"/>
                  </a:lnTo>
                  <a:lnTo>
                    <a:pt x="1152131" y="23477"/>
                  </a:lnTo>
                  <a:lnTo>
                    <a:pt x="1143889" y="11258"/>
                  </a:lnTo>
                  <a:lnTo>
                    <a:pt x="1131665" y="3020"/>
                  </a:lnTo>
                  <a:lnTo>
                    <a:pt x="1116698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01338" y="3567182"/>
              <a:ext cx="1156335" cy="231140"/>
            </a:xfrm>
            <a:custGeom>
              <a:avLst/>
              <a:gdLst/>
              <a:ahLst/>
              <a:cxnLst/>
              <a:rect l="l" t="t" r="r" b="b"/>
              <a:pathLst>
                <a:path w="1156335" h="231139">
                  <a:moveTo>
                    <a:pt x="0" y="38473"/>
                  </a:moveTo>
                  <a:lnTo>
                    <a:pt x="3023" y="23497"/>
                  </a:lnTo>
                  <a:lnTo>
                    <a:pt x="11268" y="11268"/>
                  </a:lnTo>
                  <a:lnTo>
                    <a:pt x="23497" y="3023"/>
                  </a:lnTo>
                  <a:lnTo>
                    <a:pt x="38473" y="0"/>
                  </a:lnTo>
                  <a:lnTo>
                    <a:pt x="1117552" y="0"/>
                  </a:lnTo>
                  <a:lnTo>
                    <a:pt x="1132528" y="3023"/>
                  </a:lnTo>
                  <a:lnTo>
                    <a:pt x="1144757" y="11268"/>
                  </a:lnTo>
                  <a:lnTo>
                    <a:pt x="1153002" y="23497"/>
                  </a:lnTo>
                  <a:lnTo>
                    <a:pt x="1156025" y="38473"/>
                  </a:lnTo>
                  <a:lnTo>
                    <a:pt x="1156025" y="192364"/>
                  </a:lnTo>
                  <a:lnTo>
                    <a:pt x="1153002" y="207339"/>
                  </a:lnTo>
                  <a:lnTo>
                    <a:pt x="1144757" y="219569"/>
                  </a:lnTo>
                  <a:lnTo>
                    <a:pt x="1132528" y="227814"/>
                  </a:lnTo>
                  <a:lnTo>
                    <a:pt x="1117552" y="230837"/>
                  </a:lnTo>
                  <a:lnTo>
                    <a:pt x="38473" y="230837"/>
                  </a:lnTo>
                  <a:lnTo>
                    <a:pt x="23497" y="227814"/>
                  </a:lnTo>
                  <a:lnTo>
                    <a:pt x="11268" y="219569"/>
                  </a:lnTo>
                  <a:lnTo>
                    <a:pt x="3023" y="207339"/>
                  </a:lnTo>
                  <a:lnTo>
                    <a:pt x="0" y="192364"/>
                  </a:lnTo>
                  <a:lnTo>
                    <a:pt x="0" y="38473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086786" y="3601720"/>
            <a:ext cx="997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416979" y="1284499"/>
            <a:ext cx="1318895" cy="236854"/>
            <a:chOff x="5416979" y="1284499"/>
            <a:chExt cx="1318895" cy="236854"/>
          </a:xfrm>
        </p:grpSpPr>
        <p:sp>
          <p:nvSpPr>
            <p:cNvPr id="75" name="object 75"/>
            <p:cNvSpPr/>
            <p:nvPr/>
          </p:nvSpPr>
          <p:spPr>
            <a:xfrm>
              <a:off x="5423646" y="1291160"/>
              <a:ext cx="1304925" cy="223520"/>
            </a:xfrm>
            <a:custGeom>
              <a:avLst/>
              <a:gdLst/>
              <a:ahLst/>
              <a:cxnLst/>
              <a:rect l="l" t="t" r="r" b="b"/>
              <a:pathLst>
                <a:path w="1304925" h="223519">
                  <a:moveTo>
                    <a:pt x="1267167" y="0"/>
                  </a:moveTo>
                  <a:lnTo>
                    <a:pt x="37185" y="0"/>
                  </a:lnTo>
                  <a:lnTo>
                    <a:pt x="22711" y="2924"/>
                  </a:lnTo>
                  <a:lnTo>
                    <a:pt x="10891" y="10898"/>
                  </a:lnTo>
                  <a:lnTo>
                    <a:pt x="2922" y="22722"/>
                  </a:lnTo>
                  <a:lnTo>
                    <a:pt x="0" y="37198"/>
                  </a:lnTo>
                  <a:lnTo>
                    <a:pt x="0" y="185953"/>
                  </a:lnTo>
                  <a:lnTo>
                    <a:pt x="2922" y="200427"/>
                  </a:lnTo>
                  <a:lnTo>
                    <a:pt x="10891" y="212247"/>
                  </a:lnTo>
                  <a:lnTo>
                    <a:pt x="22711" y="220216"/>
                  </a:lnTo>
                  <a:lnTo>
                    <a:pt x="37185" y="223138"/>
                  </a:lnTo>
                  <a:lnTo>
                    <a:pt x="1267167" y="223138"/>
                  </a:lnTo>
                  <a:lnTo>
                    <a:pt x="1281649" y="220216"/>
                  </a:lnTo>
                  <a:lnTo>
                    <a:pt x="1293472" y="212247"/>
                  </a:lnTo>
                  <a:lnTo>
                    <a:pt x="1301443" y="200427"/>
                  </a:lnTo>
                  <a:lnTo>
                    <a:pt x="1304366" y="185953"/>
                  </a:lnTo>
                  <a:lnTo>
                    <a:pt x="1304366" y="37198"/>
                  </a:lnTo>
                  <a:lnTo>
                    <a:pt x="1301443" y="22722"/>
                  </a:lnTo>
                  <a:lnTo>
                    <a:pt x="1293472" y="10898"/>
                  </a:lnTo>
                  <a:lnTo>
                    <a:pt x="1281649" y="2924"/>
                  </a:lnTo>
                  <a:lnTo>
                    <a:pt x="1267167" y="0"/>
                  </a:lnTo>
                  <a:close/>
                </a:path>
              </a:pathLst>
            </a:custGeom>
            <a:solidFill>
              <a:srgbClr val="834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23646" y="1291167"/>
              <a:ext cx="1305560" cy="223520"/>
            </a:xfrm>
            <a:custGeom>
              <a:avLst/>
              <a:gdLst/>
              <a:ahLst/>
              <a:cxnLst/>
              <a:rect l="l" t="t" r="r" b="b"/>
              <a:pathLst>
                <a:path w="1305559" h="223519">
                  <a:moveTo>
                    <a:pt x="0" y="37219"/>
                  </a:moveTo>
                  <a:lnTo>
                    <a:pt x="2924" y="22731"/>
                  </a:lnTo>
                  <a:lnTo>
                    <a:pt x="10901" y="10901"/>
                  </a:lnTo>
                  <a:lnTo>
                    <a:pt x="22731" y="2924"/>
                  </a:lnTo>
                  <a:lnTo>
                    <a:pt x="37219" y="0"/>
                  </a:lnTo>
                  <a:lnTo>
                    <a:pt x="1268137" y="0"/>
                  </a:lnTo>
                  <a:lnTo>
                    <a:pt x="1282624" y="2924"/>
                  </a:lnTo>
                  <a:lnTo>
                    <a:pt x="1294455" y="10901"/>
                  </a:lnTo>
                  <a:lnTo>
                    <a:pt x="1302431" y="22731"/>
                  </a:lnTo>
                  <a:lnTo>
                    <a:pt x="1305356" y="37219"/>
                  </a:lnTo>
                  <a:lnTo>
                    <a:pt x="1305356" y="186087"/>
                  </a:lnTo>
                  <a:lnTo>
                    <a:pt x="1302431" y="200575"/>
                  </a:lnTo>
                  <a:lnTo>
                    <a:pt x="1294455" y="212405"/>
                  </a:lnTo>
                  <a:lnTo>
                    <a:pt x="1282624" y="220382"/>
                  </a:lnTo>
                  <a:lnTo>
                    <a:pt x="1268137" y="223307"/>
                  </a:lnTo>
                  <a:lnTo>
                    <a:pt x="37219" y="223307"/>
                  </a:lnTo>
                  <a:lnTo>
                    <a:pt x="22731" y="220382"/>
                  </a:lnTo>
                  <a:lnTo>
                    <a:pt x="10901" y="212405"/>
                  </a:lnTo>
                  <a:lnTo>
                    <a:pt x="2924" y="200575"/>
                  </a:lnTo>
                  <a:lnTo>
                    <a:pt x="0" y="186087"/>
                  </a:lnTo>
                  <a:lnTo>
                    <a:pt x="0" y="37219"/>
                  </a:lnTo>
                  <a:close/>
                </a:path>
              </a:pathLst>
            </a:custGeom>
            <a:ln w="12709">
              <a:solidFill>
                <a:srgbClr val="5F3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511472" y="1321816"/>
            <a:ext cx="1141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Cu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202920" y="1514304"/>
            <a:ext cx="882650" cy="205740"/>
          </a:xfrm>
          <a:custGeom>
            <a:avLst/>
            <a:gdLst/>
            <a:ahLst/>
            <a:cxnLst/>
            <a:rect l="l" t="t" r="r" b="b"/>
            <a:pathLst>
              <a:path w="882650" h="205739">
                <a:moveTo>
                  <a:pt x="19050" y="148424"/>
                </a:moveTo>
                <a:lnTo>
                  <a:pt x="0" y="148424"/>
                </a:lnTo>
                <a:lnTo>
                  <a:pt x="28575" y="205574"/>
                </a:lnTo>
                <a:lnTo>
                  <a:pt x="52387" y="157949"/>
                </a:lnTo>
                <a:lnTo>
                  <a:pt x="19050" y="157949"/>
                </a:lnTo>
                <a:lnTo>
                  <a:pt x="19050" y="148424"/>
                </a:lnTo>
                <a:close/>
              </a:path>
              <a:path w="882650" h="205739">
                <a:moveTo>
                  <a:pt x="863384" y="93268"/>
                </a:moveTo>
                <a:lnTo>
                  <a:pt x="23317" y="93268"/>
                </a:lnTo>
                <a:lnTo>
                  <a:pt x="19050" y="97523"/>
                </a:lnTo>
                <a:lnTo>
                  <a:pt x="19050" y="157949"/>
                </a:lnTo>
                <a:lnTo>
                  <a:pt x="38100" y="157949"/>
                </a:lnTo>
                <a:lnTo>
                  <a:pt x="38100" y="112318"/>
                </a:lnTo>
                <a:lnTo>
                  <a:pt x="28575" y="112318"/>
                </a:lnTo>
                <a:lnTo>
                  <a:pt x="38100" y="102793"/>
                </a:lnTo>
                <a:lnTo>
                  <a:pt x="863384" y="102793"/>
                </a:lnTo>
                <a:lnTo>
                  <a:pt x="863384" y="93268"/>
                </a:lnTo>
                <a:close/>
              </a:path>
              <a:path w="882650" h="205739">
                <a:moveTo>
                  <a:pt x="57150" y="148424"/>
                </a:moveTo>
                <a:lnTo>
                  <a:pt x="38100" y="148424"/>
                </a:lnTo>
                <a:lnTo>
                  <a:pt x="38100" y="157949"/>
                </a:lnTo>
                <a:lnTo>
                  <a:pt x="52387" y="157949"/>
                </a:lnTo>
                <a:lnTo>
                  <a:pt x="57150" y="148424"/>
                </a:lnTo>
                <a:close/>
              </a:path>
              <a:path w="882650" h="205739">
                <a:moveTo>
                  <a:pt x="38100" y="102793"/>
                </a:moveTo>
                <a:lnTo>
                  <a:pt x="28575" y="112318"/>
                </a:lnTo>
                <a:lnTo>
                  <a:pt x="38100" y="112318"/>
                </a:lnTo>
                <a:lnTo>
                  <a:pt x="38100" y="102793"/>
                </a:lnTo>
                <a:close/>
              </a:path>
              <a:path w="882650" h="205739">
                <a:moveTo>
                  <a:pt x="882434" y="93268"/>
                </a:moveTo>
                <a:lnTo>
                  <a:pt x="872909" y="93268"/>
                </a:lnTo>
                <a:lnTo>
                  <a:pt x="863384" y="102793"/>
                </a:lnTo>
                <a:lnTo>
                  <a:pt x="38100" y="102793"/>
                </a:lnTo>
                <a:lnTo>
                  <a:pt x="38100" y="112318"/>
                </a:lnTo>
                <a:lnTo>
                  <a:pt x="878166" y="112318"/>
                </a:lnTo>
                <a:lnTo>
                  <a:pt x="882434" y="108051"/>
                </a:lnTo>
                <a:lnTo>
                  <a:pt x="882434" y="93268"/>
                </a:lnTo>
                <a:close/>
              </a:path>
              <a:path w="882650" h="205739">
                <a:moveTo>
                  <a:pt x="882434" y="0"/>
                </a:moveTo>
                <a:lnTo>
                  <a:pt x="863384" y="0"/>
                </a:lnTo>
                <a:lnTo>
                  <a:pt x="863384" y="102793"/>
                </a:lnTo>
                <a:lnTo>
                  <a:pt x="872909" y="93268"/>
                </a:lnTo>
                <a:lnTo>
                  <a:pt x="882434" y="93268"/>
                </a:lnTo>
                <a:lnTo>
                  <a:pt x="882434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982805" y="3929379"/>
            <a:ext cx="1205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FBB034"/>
                </a:solidFill>
                <a:latin typeface="Tahoma"/>
                <a:cs typeface="Tahoma"/>
              </a:rPr>
              <a:t>Se</a:t>
            </a:r>
            <a:r>
              <a:rPr sz="1200" spc="-75" dirty="0">
                <a:solidFill>
                  <a:srgbClr val="FBB034"/>
                </a:solidFill>
                <a:latin typeface="Tahoma"/>
                <a:cs typeface="Tahoma"/>
              </a:rPr>
              <a:t>v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r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FBB034"/>
                </a:solidFill>
                <a:latin typeface="Tahoma"/>
                <a:cs typeface="Tahoma"/>
              </a:rPr>
              <a:t>l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105" dirty="0">
                <a:solidFill>
                  <a:srgbClr val="FBB034"/>
                </a:solidFill>
                <a:latin typeface="Tahoma"/>
                <a:cs typeface="Tahoma"/>
              </a:rPr>
              <a:t>T</a:t>
            </a:r>
            <a:r>
              <a:rPr sz="1200" spc="-35" dirty="0">
                <a:solidFill>
                  <a:srgbClr val="FBB034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BB034"/>
                </a:solidFill>
                <a:latin typeface="Tahoma"/>
                <a:cs typeface="Tahoma"/>
              </a:rPr>
              <a:t>m</a:t>
            </a:r>
            <a:r>
              <a:rPr sz="1200" spc="-80" dirty="0">
                <a:solidFill>
                  <a:srgbClr val="FBB034"/>
                </a:solidFill>
                <a:latin typeface="Tahoma"/>
                <a:cs typeface="Tahoma"/>
              </a:rPr>
              <a:t>e</a:t>
            </a:r>
            <a:r>
              <a:rPr sz="1200" spc="-110" dirty="0">
                <a:solidFill>
                  <a:srgbClr val="FBB034"/>
                </a:solidFill>
                <a:latin typeface="Tahoma"/>
                <a:cs typeface="Tahoma"/>
              </a:rPr>
              <a:t>s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95" dirty="0">
                <a:solidFill>
                  <a:srgbClr val="FBB034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BB034"/>
                </a:solidFill>
                <a:latin typeface="Tahoma"/>
                <a:cs typeface="Tahoma"/>
              </a:rPr>
              <a:t>D</a:t>
            </a:r>
            <a:r>
              <a:rPr sz="1200" spc="-90" dirty="0">
                <a:solidFill>
                  <a:srgbClr val="FBB034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BB034"/>
                </a:solidFill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81" name="object 81"/>
            <p:cNvSpPr/>
            <p:nvPr/>
          </p:nvSpPr>
          <p:spPr>
            <a:xfrm>
              <a:off x="1749325" y="2283175"/>
              <a:ext cx="147320" cy="1929130"/>
            </a:xfrm>
            <a:custGeom>
              <a:avLst/>
              <a:gdLst/>
              <a:ahLst/>
              <a:cxnLst/>
              <a:rect l="l" t="t" r="r" b="b"/>
              <a:pathLst>
                <a:path w="147319" h="1929129">
                  <a:moveTo>
                    <a:pt x="146714" y="0"/>
                  </a:moveTo>
                  <a:lnTo>
                    <a:pt x="118160" y="960"/>
                  </a:lnTo>
                  <a:lnTo>
                    <a:pt x="94843" y="3580"/>
                  </a:lnTo>
                  <a:lnTo>
                    <a:pt x="79122" y="7466"/>
                  </a:lnTo>
                  <a:lnTo>
                    <a:pt x="73357" y="12225"/>
                  </a:lnTo>
                  <a:lnTo>
                    <a:pt x="73357" y="886265"/>
                  </a:lnTo>
                  <a:lnTo>
                    <a:pt x="67592" y="891024"/>
                  </a:lnTo>
                  <a:lnTo>
                    <a:pt x="51871" y="894910"/>
                  </a:lnTo>
                  <a:lnTo>
                    <a:pt x="28554" y="897530"/>
                  </a:lnTo>
                  <a:lnTo>
                    <a:pt x="0" y="898490"/>
                  </a:lnTo>
                  <a:lnTo>
                    <a:pt x="28554" y="899451"/>
                  </a:lnTo>
                  <a:lnTo>
                    <a:pt x="51871" y="902071"/>
                  </a:lnTo>
                  <a:lnTo>
                    <a:pt x="67592" y="905957"/>
                  </a:lnTo>
                  <a:lnTo>
                    <a:pt x="73357" y="910715"/>
                  </a:lnTo>
                  <a:lnTo>
                    <a:pt x="73357" y="1916447"/>
                  </a:lnTo>
                  <a:lnTo>
                    <a:pt x="79122" y="1921206"/>
                  </a:lnTo>
                  <a:lnTo>
                    <a:pt x="94843" y="1925092"/>
                  </a:lnTo>
                  <a:lnTo>
                    <a:pt x="118160" y="1927712"/>
                  </a:lnTo>
                  <a:lnTo>
                    <a:pt x="146714" y="1928672"/>
                  </a:lnTo>
                </a:path>
              </a:pathLst>
            </a:custGeom>
            <a:ln w="5003">
              <a:solidFill>
                <a:srgbClr val="FBB0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156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85" name="object 85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838168" y="8727947"/>
            <a:ext cx="1073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58859" y="5407261"/>
            <a:ext cx="5527675" cy="14935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105" dirty="0"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484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84785" marR="1073785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Enables </a:t>
            </a:r>
            <a:r>
              <a:rPr sz="1100" spc="-50" dirty="0">
                <a:latin typeface="Tahoma"/>
                <a:cs typeface="Tahoma"/>
              </a:rPr>
              <a:t>organizations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60" dirty="0">
                <a:latin typeface="Tahoma"/>
                <a:cs typeface="Tahoma"/>
              </a:rPr>
              <a:t>self-manage Experience </a:t>
            </a:r>
            <a:r>
              <a:rPr sz="1100" spc="-45" dirty="0">
                <a:latin typeface="Tahoma"/>
                <a:cs typeface="Tahoma"/>
              </a:rPr>
              <a:t>Manager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cloud 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Includes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integration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(CI)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continuous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(CD)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framework</a:t>
            </a:r>
            <a:endParaRPr sz="1100">
              <a:latin typeface="Tahoma"/>
              <a:cs typeface="Tahoma"/>
            </a:endParaRPr>
          </a:p>
          <a:p>
            <a:pPr marL="184785" marR="5080">
              <a:lnSpc>
                <a:spcPct val="100000"/>
              </a:lnSpc>
              <a:spcBef>
                <a:spcPts val="770"/>
              </a:spcBef>
            </a:pPr>
            <a:r>
              <a:rPr sz="1100" spc="-30" dirty="0">
                <a:latin typeface="Tahoma"/>
                <a:cs typeface="Tahoma"/>
              </a:rPr>
              <a:t>Allows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teams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partners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expedite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customizations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cu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349" y="44353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890" y="1114660"/>
            <a:ext cx="3902075" cy="18592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40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484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Programs</a:t>
            </a:r>
            <a:endParaRPr sz="14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88595" marR="1346200">
              <a:lnSpc>
                <a:spcPct val="158200"/>
              </a:lnSpc>
              <a:spcBef>
                <a:spcPts val="20"/>
              </a:spcBef>
            </a:pPr>
            <a:r>
              <a:rPr sz="1100" spc="-55" dirty="0">
                <a:latin typeface="Tahoma"/>
                <a:cs typeface="Tahoma"/>
              </a:rPr>
              <a:t>Support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customer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brand,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site,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initiative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795"/>
              </a:spcBef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nonproduction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765"/>
              </a:spcBef>
            </a:pPr>
            <a:r>
              <a:rPr sz="1100" spc="-40" dirty="0">
                <a:latin typeface="Tahoma"/>
                <a:cs typeface="Tahoma"/>
              </a:rPr>
              <a:t>Usually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correspond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purchased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Level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Agreements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(SLA)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2447" y="2994151"/>
              <a:ext cx="3557016" cy="15026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4559" y="3096721"/>
              <a:ext cx="3251728" cy="11990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22176" y="3094338"/>
              <a:ext cx="3259454" cy="1205230"/>
            </a:xfrm>
            <a:custGeom>
              <a:avLst/>
              <a:gdLst/>
              <a:ahLst/>
              <a:cxnLst/>
              <a:rect l="l" t="t" r="r" b="b"/>
              <a:pathLst>
                <a:path w="3259454" h="1205229">
                  <a:moveTo>
                    <a:pt x="0" y="0"/>
                  </a:moveTo>
                  <a:lnTo>
                    <a:pt x="3258966" y="0"/>
                  </a:lnTo>
                  <a:lnTo>
                    <a:pt x="3258966" y="1204730"/>
                  </a:lnTo>
                  <a:lnTo>
                    <a:pt x="0" y="1204730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4968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4096" y="5407261"/>
            <a:ext cx="2947035" cy="17589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30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484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.)</a:t>
            </a:r>
            <a:endParaRPr sz="14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1165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498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5615" algn="l"/>
              </a:tabLst>
            </a:pPr>
            <a:r>
              <a:rPr sz="1100" spc="-25" dirty="0">
                <a:latin typeface="Tahoma"/>
                <a:cs typeface="Tahoma"/>
              </a:rPr>
              <a:t>Li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ro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4980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5615" algn="l"/>
              </a:tabLst>
            </a:pPr>
            <a:r>
              <a:rPr sz="1100" spc="-110" dirty="0">
                <a:latin typeface="Tahoma"/>
                <a:cs typeface="Tahoma"/>
              </a:rPr>
              <a:t>CI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50" dirty="0">
                <a:latin typeface="Tahoma"/>
                <a:cs typeface="Tahoma"/>
              </a:rPr>
              <a:t>CD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498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5615" algn="l"/>
              </a:tabLst>
            </a:pPr>
            <a:r>
              <a:rPr sz="1100" spc="-55" dirty="0">
                <a:latin typeface="Tahoma"/>
                <a:cs typeface="Tahoma"/>
              </a:rPr>
              <a:t>Key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40" dirty="0">
                <a:latin typeface="Tahoma"/>
                <a:cs typeface="Tahoma"/>
              </a:rPr>
              <a:t>dic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5" dirty="0">
                <a:latin typeface="Tahoma"/>
                <a:cs typeface="Tahoma"/>
              </a:rPr>
              <a:t>K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125" dirty="0">
                <a:latin typeface="Tahoma"/>
                <a:cs typeface="Tahoma"/>
              </a:rPr>
              <a:t>Is</a:t>
            </a:r>
            <a:r>
              <a:rPr sz="1100" spc="-75" dirty="0">
                <a:latin typeface="Tahoma"/>
                <a:cs typeface="Tahoma"/>
              </a:rPr>
              <a:t>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tin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7498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5615" algn="l"/>
              </a:tabLst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provisioning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autoscale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settings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4008" y="6088887"/>
              <a:ext cx="3005328" cy="23530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6255" y="6191135"/>
              <a:ext cx="2702813" cy="204809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73871" y="6188750"/>
              <a:ext cx="2710180" cy="2054860"/>
            </a:xfrm>
            <a:custGeom>
              <a:avLst/>
              <a:gdLst/>
              <a:ahLst/>
              <a:cxnLst/>
              <a:rect l="l" t="t" r="r" b="b"/>
              <a:pathLst>
                <a:path w="2710179" h="2054859">
                  <a:moveTo>
                    <a:pt x="0" y="0"/>
                  </a:moveTo>
                  <a:lnTo>
                    <a:pt x="2709640" y="0"/>
                  </a:lnTo>
                  <a:lnTo>
                    <a:pt x="2709640" y="2054422"/>
                  </a:lnTo>
                  <a:lnTo>
                    <a:pt x="0" y="2054422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6236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2605" y="44353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407" y="1114660"/>
            <a:ext cx="2600325" cy="1783714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0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484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Environment</a:t>
            </a:r>
            <a:endParaRPr sz="1400">
              <a:latin typeface="Tahoma"/>
              <a:cs typeface="Tahoma"/>
            </a:endParaRPr>
          </a:p>
          <a:p>
            <a:pPr marL="187325" marR="5080">
              <a:lnSpc>
                <a:spcPct val="160000"/>
              </a:lnSpc>
              <a:spcBef>
                <a:spcPts val="370"/>
              </a:spcBef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m  </a:t>
            </a: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os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3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pu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24893" y="3975100"/>
            <a:ext cx="2089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B5A81"/>
                </a:solidFill>
                <a:latin typeface="Tahoma"/>
                <a:cs typeface="Tahoma"/>
              </a:rPr>
              <a:t>T</a:t>
            </a:r>
            <a:r>
              <a:rPr sz="1200" spc="-45" dirty="0">
                <a:solidFill>
                  <a:srgbClr val="0B5A81"/>
                </a:solidFill>
                <a:latin typeface="Tahoma"/>
                <a:cs typeface="Tahoma"/>
              </a:rPr>
              <a:t>hre</a:t>
            </a:r>
            <a:r>
              <a:rPr sz="1200" spc="-55" dirty="0">
                <a:solidFill>
                  <a:srgbClr val="0B5A81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0B5A81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0B5A81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0B5A81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0B5A81"/>
                </a:solidFill>
                <a:latin typeface="Tahoma"/>
                <a:cs typeface="Tahoma"/>
              </a:rPr>
              <a:t>v</a:t>
            </a:r>
            <a:r>
              <a:rPr sz="1200" spc="-10" dirty="0">
                <a:solidFill>
                  <a:srgbClr val="0B5A81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0B5A81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0B5A81"/>
                </a:solidFill>
                <a:latin typeface="Tahoma"/>
                <a:cs typeface="Tahoma"/>
              </a:rPr>
              <a:t>o</a:t>
            </a:r>
            <a:r>
              <a:rPr sz="1200" spc="-30" dirty="0">
                <a:solidFill>
                  <a:srgbClr val="0B5A81"/>
                </a:solidFill>
                <a:latin typeface="Tahoma"/>
                <a:cs typeface="Tahoma"/>
              </a:rPr>
              <a:t>n</a:t>
            </a:r>
            <a:r>
              <a:rPr sz="1200" spc="-10" dirty="0">
                <a:solidFill>
                  <a:srgbClr val="0B5A81"/>
                </a:solidFill>
                <a:latin typeface="Tahoma"/>
                <a:cs typeface="Tahoma"/>
              </a:rPr>
              <a:t>m</a:t>
            </a:r>
            <a:r>
              <a:rPr sz="1200" spc="-55" dirty="0">
                <a:solidFill>
                  <a:srgbClr val="0B5A81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0B5A81"/>
                </a:solidFill>
                <a:latin typeface="Tahoma"/>
                <a:cs typeface="Tahoma"/>
              </a:rPr>
              <a:t>n</a:t>
            </a:r>
            <a:r>
              <a:rPr sz="1200" spc="-55" dirty="0">
                <a:solidFill>
                  <a:srgbClr val="0B5A81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0B5A81"/>
                </a:solidFill>
                <a:latin typeface="Tahoma"/>
                <a:cs typeface="Tahoma"/>
              </a:rPr>
              <a:t>s</a:t>
            </a:r>
            <a:r>
              <a:rPr sz="1200" spc="-100" dirty="0">
                <a:solidFill>
                  <a:srgbClr val="0B5A81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B5A81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0B5A81"/>
                </a:solidFill>
                <a:latin typeface="Tahoma"/>
                <a:cs typeface="Tahoma"/>
              </a:rPr>
              <a:t>n</a:t>
            </a:r>
            <a:r>
              <a:rPr sz="1200" spc="-100" dirty="0">
                <a:solidFill>
                  <a:srgbClr val="0B5A81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0B5A81"/>
                </a:solidFill>
                <a:latin typeface="Tahoma"/>
                <a:cs typeface="Tahoma"/>
              </a:rPr>
              <a:t>a</a:t>
            </a:r>
            <a:r>
              <a:rPr sz="1200" spc="-100" dirty="0">
                <a:solidFill>
                  <a:srgbClr val="0B5A81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0B5A81"/>
                </a:solidFill>
                <a:latin typeface="Tahoma"/>
                <a:cs typeface="Tahoma"/>
              </a:rPr>
              <a:t>P</a:t>
            </a:r>
            <a:r>
              <a:rPr sz="1200" spc="-30" dirty="0">
                <a:solidFill>
                  <a:srgbClr val="0B5A81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0B5A81"/>
                </a:solidFill>
                <a:latin typeface="Tahoma"/>
                <a:cs typeface="Tahoma"/>
              </a:rPr>
              <a:t>ogram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5847" y="2055367"/>
              <a:ext cx="2987040" cy="19872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5291" y="2154237"/>
              <a:ext cx="2691648" cy="16922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7" name="object 1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0530" y="8727947"/>
            <a:ext cx="102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3939" y="5645403"/>
            <a:ext cx="2444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vi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its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8314" y="5446776"/>
            <a:ext cx="49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5960" y="5960872"/>
              <a:ext cx="3361944" cy="26852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4334" y="6060160"/>
              <a:ext cx="3066643" cy="238822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582" y="1114660"/>
            <a:ext cx="4339590" cy="18592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484"/>
              </a:spcBef>
            </a:pP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Help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speed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delivery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updates</a:t>
            </a:r>
            <a:endParaRPr sz="1100">
              <a:latin typeface="Tahoma"/>
              <a:cs typeface="Tahoma"/>
            </a:endParaRPr>
          </a:p>
          <a:p>
            <a:pPr marL="184150" marR="5080">
              <a:lnSpc>
                <a:spcPct val="158200"/>
              </a:lnSpc>
              <a:spcBef>
                <a:spcPts val="20"/>
              </a:spcBef>
            </a:pP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automated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leverages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best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practices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Perform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thorough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ensure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high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quality</a:t>
            </a:r>
            <a:endParaRPr sz="1100">
              <a:latin typeface="Tahoma"/>
              <a:cs typeface="Tahoma"/>
            </a:endParaRPr>
          </a:p>
          <a:p>
            <a:pPr marL="184150" marR="1961514">
              <a:lnSpc>
                <a:spcPct val="158200"/>
              </a:lnSpc>
              <a:spcBef>
                <a:spcPts val="25"/>
              </a:spcBef>
            </a:pPr>
            <a:r>
              <a:rPr sz="1100" spc="-35" dirty="0">
                <a:latin typeface="Tahoma"/>
                <a:cs typeface="Tahoma"/>
              </a:rPr>
              <a:t>Au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  P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4587" y="87279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45403"/>
            <a:ext cx="1524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25" dirty="0">
                <a:solidFill>
                  <a:srgbClr val="FF0000"/>
                </a:solidFill>
                <a:latin typeface="Tahoma"/>
                <a:cs typeface="Tahoma"/>
              </a:rPr>
              <a:t>CI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F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8789" y="5446776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8225535"/>
              <a:ext cx="5724144" cy="6644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080" y="6121400"/>
              <a:ext cx="5708650" cy="210820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825" y="44353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995" y="1114660"/>
            <a:ext cx="3270885" cy="17589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40" dirty="0"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  <a:p>
            <a:pPr marL="185420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L="18542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117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1805" algn="l"/>
              </a:tabLst>
            </a:pP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GI</a:t>
            </a:r>
            <a:r>
              <a:rPr sz="1100" spc="-85" dirty="0">
                <a:latin typeface="Tahoma"/>
                <a:cs typeface="Tahoma"/>
              </a:rPr>
              <a:t>T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71170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1805" algn="l"/>
              </a:tabLst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7117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1805" algn="l"/>
              </a:tabLst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od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lo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7117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1805" algn="l"/>
              </a:tabLst>
            </a:pPr>
            <a:r>
              <a:rPr sz="1100" spc="-60" dirty="0">
                <a:latin typeface="Tahoma"/>
                <a:cs typeface="Tahoma"/>
              </a:rPr>
              <a:t>Pe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4587" y="87279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9186" y="5407261"/>
            <a:ext cx="5049520" cy="15182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5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69900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0534" algn="l"/>
              </a:tabLst>
            </a:pP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GIT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Changes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Starts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CI/CD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whenever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commits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branch</a:t>
            </a:r>
            <a:endParaRPr sz="1100">
              <a:latin typeface="Tahoma"/>
              <a:cs typeface="Tahoma"/>
            </a:endParaRPr>
          </a:p>
          <a:p>
            <a:pPr marL="469900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0534" algn="l"/>
              </a:tabLst>
            </a:pPr>
            <a:r>
              <a:rPr sz="1100" spc="-5" dirty="0">
                <a:latin typeface="Tahoma"/>
                <a:cs typeface="Tahoma"/>
              </a:rPr>
              <a:t>Ma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14" dirty="0">
                <a:latin typeface="Tahoma"/>
                <a:cs typeface="Tahoma"/>
              </a:rPr>
              <a:t>I)</a:t>
            </a:r>
            <a:endParaRPr sz="1100">
              <a:latin typeface="Tahoma"/>
              <a:cs typeface="Tahoma"/>
            </a:endParaRPr>
          </a:p>
          <a:p>
            <a:pPr marL="469900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0534" algn="l"/>
              </a:tabLst>
            </a:pPr>
            <a:r>
              <a:rPr sz="1100" spc="-50" dirty="0">
                <a:latin typeface="Tahoma"/>
                <a:cs typeface="Tahoma"/>
              </a:rPr>
              <a:t>Scheduled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option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will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soon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upcoming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release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2605" y="4435347"/>
            <a:ext cx="118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407" y="1114660"/>
            <a:ext cx="3192780" cy="15182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0" dirty="0"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hre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30" dirty="0">
                <a:latin typeface="Tahoma"/>
                <a:cs typeface="Tahoma"/>
              </a:rPr>
              <a:t>uali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55" dirty="0">
                <a:latin typeface="Tahoma"/>
                <a:cs typeface="Tahoma"/>
              </a:rPr>
              <a:t>Performance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Testing</a:t>
            </a:r>
            <a:r>
              <a:rPr sz="1100" spc="1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(production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pipelines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only)</a:t>
            </a:r>
            <a:endParaRPr sz="11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3709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16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45" dirty="0">
                <a:latin typeface="Tahoma"/>
                <a:cs typeface="Tahoma"/>
              </a:rPr>
              <a:t>prod</a:t>
            </a:r>
            <a:r>
              <a:rPr sz="1100" spc="-50" dirty="0">
                <a:latin typeface="Tahoma"/>
                <a:cs typeface="Tahoma"/>
              </a:rPr>
              <a:t>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0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6187" y="87279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1566" y="5407261"/>
            <a:ext cx="4358005" cy="13258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100" dirty="0">
                <a:latin typeface="Tahoma"/>
                <a:cs typeface="Tahoma"/>
              </a:rPr>
              <a:t>7</a:t>
            </a:r>
            <a:endParaRPr sz="900">
              <a:latin typeface="Tahoma"/>
              <a:cs typeface="Tahoma"/>
            </a:endParaRPr>
          </a:p>
          <a:p>
            <a:pPr marL="182245">
              <a:lnSpc>
                <a:spcPct val="100000"/>
              </a:lnSpc>
              <a:spcBef>
                <a:spcPts val="484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endParaRPr sz="1400">
              <a:latin typeface="Tahoma"/>
              <a:cs typeface="Tahoma"/>
            </a:endParaRPr>
          </a:p>
          <a:p>
            <a:pPr marL="182245">
              <a:lnSpc>
                <a:spcPct val="100000"/>
              </a:lnSpc>
              <a:spcBef>
                <a:spcPts val="1165"/>
              </a:spcBef>
            </a:pP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82245" marR="5080">
              <a:lnSpc>
                <a:spcPct val="158200"/>
              </a:lnSpc>
              <a:spcBef>
                <a:spcPts val="20"/>
              </a:spcBef>
            </a:pPr>
            <a:r>
              <a:rPr sz="1100" spc="-60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100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Manager-specific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Java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quality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rules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be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367" y="44353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599" y="1114660"/>
            <a:ext cx="3380104" cy="24079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35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  <a:p>
            <a:pPr marL="186055">
              <a:lnSpc>
                <a:spcPct val="100000"/>
              </a:lnSpc>
              <a:spcBef>
                <a:spcPts val="484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86055" marR="2008505">
              <a:lnSpc>
                <a:spcPct val="159100"/>
              </a:lnSpc>
              <a:spcBef>
                <a:spcPts val="384"/>
              </a:spcBef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rat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 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ng 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30" dirty="0">
                <a:latin typeface="Tahoma"/>
                <a:cs typeface="Tahoma"/>
              </a:rPr>
              <a:t>bi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ng 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k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86055" marR="5080">
              <a:lnSpc>
                <a:spcPct val="160000"/>
              </a:lnSpc>
              <a:spcBef>
                <a:spcPts val="95"/>
              </a:spcBef>
            </a:pPr>
            <a:r>
              <a:rPr sz="1100" spc="-50" dirty="0">
                <a:latin typeface="Tahoma"/>
                <a:cs typeface="Tahoma"/>
              </a:rPr>
              <a:t>Other</a:t>
            </a:r>
            <a:r>
              <a:rPr sz="1100" spc="-90" dirty="0">
                <a:latin typeface="Tahoma"/>
                <a:cs typeface="Tahoma"/>
              </a:rPr>
              <a:t> Issues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vulnerabilities,</a:t>
            </a:r>
            <a:r>
              <a:rPr sz="1100" spc="-85" dirty="0">
                <a:latin typeface="Tahoma"/>
                <a:cs typeface="Tahoma"/>
              </a:rPr>
              <a:t> bugs,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smells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2986" y="87279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6804" y="5407261"/>
            <a:ext cx="5699125" cy="14935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5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  <a:p>
            <a:pPr marL="186690">
              <a:lnSpc>
                <a:spcPct val="100000"/>
              </a:lnSpc>
              <a:spcBef>
                <a:spcPts val="484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stin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 marL="186690" marR="5080">
              <a:lnSpc>
                <a:spcPct val="100000"/>
              </a:lnSpc>
              <a:spcBef>
                <a:spcPts val="1165"/>
              </a:spcBef>
            </a:pP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runs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security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health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checks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stage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reports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status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UI.</a:t>
            </a:r>
            <a:endParaRPr sz="1100">
              <a:latin typeface="Tahoma"/>
              <a:cs typeface="Tahoma"/>
            </a:endParaRPr>
          </a:p>
          <a:p>
            <a:pPr marL="186690" marR="795655">
              <a:lnSpc>
                <a:spcPts val="2110"/>
              </a:lnSpc>
              <a:spcBef>
                <a:spcPts val="75"/>
              </a:spcBef>
            </a:pPr>
            <a:r>
              <a:rPr sz="1100" spc="-70" dirty="0">
                <a:latin typeface="Tahoma"/>
                <a:cs typeface="Tahoma"/>
              </a:rPr>
              <a:t>Aggregates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results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Experience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instances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environment.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125" dirty="0">
                <a:latin typeface="Tahoma"/>
                <a:cs typeface="Tahoma"/>
              </a:rPr>
              <a:t>If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instance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fails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health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check,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entire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fails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health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check.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187" y="44353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170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279" y="1114660"/>
            <a:ext cx="3256915" cy="12769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0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Implemented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30-minute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test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Traffic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levels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setup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80" dirty="0">
                <a:latin typeface="Tahoma"/>
                <a:cs typeface="Tahoma"/>
              </a:rPr>
              <a:t>KPI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thresholds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pipeline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setup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2664" y="2780791"/>
              <a:ext cx="2697480" cy="16855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7019" y="2882900"/>
              <a:ext cx="2392015" cy="13803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04634" y="2880517"/>
              <a:ext cx="2399030" cy="1386205"/>
            </a:xfrm>
            <a:custGeom>
              <a:avLst/>
              <a:gdLst/>
              <a:ahLst/>
              <a:cxnLst/>
              <a:rect l="l" t="t" r="r" b="b"/>
              <a:pathLst>
                <a:path w="2399029" h="1386204">
                  <a:moveTo>
                    <a:pt x="0" y="0"/>
                  </a:moveTo>
                  <a:lnTo>
                    <a:pt x="2398603" y="0"/>
                  </a:lnTo>
                  <a:lnTo>
                    <a:pt x="2398603" y="1386146"/>
                  </a:lnTo>
                  <a:lnTo>
                    <a:pt x="0" y="1386146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184" y="2101088"/>
              <a:ext cx="2414016" cy="23652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1925" y="2204719"/>
              <a:ext cx="2120263" cy="20585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19541" y="2202336"/>
              <a:ext cx="2127250" cy="2065020"/>
            </a:xfrm>
            <a:custGeom>
              <a:avLst/>
              <a:gdLst/>
              <a:ahLst/>
              <a:cxnLst/>
              <a:rect l="l" t="t" r="r" b="b"/>
              <a:pathLst>
                <a:path w="2127250" h="2065020">
                  <a:moveTo>
                    <a:pt x="0" y="0"/>
                  </a:moveTo>
                  <a:lnTo>
                    <a:pt x="2126644" y="0"/>
                  </a:lnTo>
                  <a:lnTo>
                    <a:pt x="2126644" y="2064841"/>
                  </a:lnTo>
                  <a:lnTo>
                    <a:pt x="0" y="2064841"/>
                  </a:lnTo>
                  <a:lnTo>
                    <a:pt x="0" y="0"/>
                  </a:lnTo>
                  <a:close/>
                </a:path>
              </a:pathLst>
            </a:custGeom>
            <a:ln w="4766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0" name="object 20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4112" y="8727947"/>
            <a:ext cx="958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FFFFFF"/>
                </a:solidFill>
                <a:latin typeface="Tahoma"/>
                <a:cs typeface="Tahoma"/>
              </a:rPr>
              <a:t>171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3939" y="5645403"/>
            <a:ext cx="1938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ro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3187" y="5446776"/>
            <a:ext cx="49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935" y="6072187"/>
              <a:ext cx="4614859" cy="23931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745740">
              <a:lnSpc>
                <a:spcPct val="101099"/>
              </a:lnSpc>
              <a:spcBef>
                <a:spcPts val="1580"/>
              </a:spcBef>
            </a:pP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nf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00" dirty="0">
                <a:solidFill>
                  <a:srgbClr val="FF0000"/>
                </a:solidFill>
                <a:latin typeface="Tahoma"/>
                <a:cs typeface="Tahoma"/>
              </a:rPr>
              <a:t>e  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4968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5775" y="6070600"/>
            <a:ext cx="4087495" cy="2682240"/>
            <a:chOff x="1255775" y="6070600"/>
            <a:chExt cx="4087495" cy="26822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783" y="6223000"/>
              <a:ext cx="2118360" cy="25298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827" y="6320116"/>
              <a:ext cx="1822444" cy="2235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775" y="6070600"/>
              <a:ext cx="1935479" cy="12161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5166" y="6170104"/>
              <a:ext cx="1639468" cy="92006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31239" y="5645403"/>
            <a:ext cx="3571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Deploy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Code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25" dirty="0">
                <a:solidFill>
                  <a:srgbClr val="FF0000"/>
                </a:solidFill>
                <a:latin typeface="Tahoma"/>
                <a:cs typeface="Tahoma"/>
              </a:rPr>
              <a:t>***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1800" y="5446776"/>
            <a:ext cx="85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6725" y="6494514"/>
            <a:ext cx="925194" cy="323215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19685" rIns="0" bIns="0" rtlCol="0">
            <a:spAutoFit/>
          </a:bodyPr>
          <a:lstStyle/>
          <a:p>
            <a:pPr marL="45720" marR="46990">
              <a:lnSpc>
                <a:spcPct val="102200"/>
              </a:lnSpc>
              <a:spcBef>
                <a:spcPts val="155"/>
              </a:spcBef>
            </a:pPr>
            <a:r>
              <a:rPr sz="900" b="1" spc="-70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9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rche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94605" y="6787248"/>
            <a:ext cx="1851025" cy="410209"/>
            <a:chOff x="2994605" y="6787248"/>
            <a:chExt cx="1851025" cy="410209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2030" y="6787248"/>
              <a:ext cx="133222" cy="1551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94605" y="7149474"/>
              <a:ext cx="542290" cy="47625"/>
            </a:xfrm>
            <a:custGeom>
              <a:avLst/>
              <a:gdLst/>
              <a:ahLst/>
              <a:cxnLst/>
              <a:rect l="l" t="t" r="r" b="b"/>
              <a:pathLst>
                <a:path w="542289" h="47625">
                  <a:moveTo>
                    <a:pt x="494597" y="31745"/>
                  </a:moveTo>
                  <a:lnTo>
                    <a:pt x="494538" y="47625"/>
                  </a:lnTo>
                  <a:lnTo>
                    <a:pt x="526535" y="31775"/>
                  </a:lnTo>
                  <a:lnTo>
                    <a:pt x="502526" y="31775"/>
                  </a:lnTo>
                  <a:lnTo>
                    <a:pt x="494597" y="31745"/>
                  </a:lnTo>
                  <a:close/>
                </a:path>
                <a:path w="542289" h="47625">
                  <a:moveTo>
                    <a:pt x="494656" y="15870"/>
                  </a:moveTo>
                  <a:lnTo>
                    <a:pt x="494597" y="31745"/>
                  </a:lnTo>
                  <a:lnTo>
                    <a:pt x="502526" y="31775"/>
                  </a:lnTo>
                  <a:lnTo>
                    <a:pt x="502589" y="15900"/>
                  </a:lnTo>
                  <a:lnTo>
                    <a:pt x="494656" y="15870"/>
                  </a:lnTo>
                  <a:close/>
                </a:path>
                <a:path w="542289" h="47625">
                  <a:moveTo>
                    <a:pt x="494715" y="0"/>
                  </a:moveTo>
                  <a:lnTo>
                    <a:pt x="494656" y="15870"/>
                  </a:lnTo>
                  <a:lnTo>
                    <a:pt x="502589" y="15900"/>
                  </a:lnTo>
                  <a:lnTo>
                    <a:pt x="502526" y="31775"/>
                  </a:lnTo>
                  <a:lnTo>
                    <a:pt x="526535" y="31775"/>
                  </a:lnTo>
                  <a:lnTo>
                    <a:pt x="542251" y="23990"/>
                  </a:lnTo>
                  <a:lnTo>
                    <a:pt x="494715" y="0"/>
                  </a:lnTo>
                  <a:close/>
                </a:path>
                <a:path w="542289" h="47625">
                  <a:moveTo>
                    <a:pt x="63" y="14020"/>
                  </a:moveTo>
                  <a:lnTo>
                    <a:pt x="0" y="29895"/>
                  </a:lnTo>
                  <a:lnTo>
                    <a:pt x="494597" y="31745"/>
                  </a:lnTo>
                  <a:lnTo>
                    <a:pt x="494656" y="15870"/>
                  </a:lnTo>
                  <a:lnTo>
                    <a:pt x="63" y="1402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49826" y="7137337"/>
            <a:ext cx="996950" cy="462280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 marR="46990">
              <a:lnSpc>
                <a:spcPct val="96700"/>
              </a:lnSpc>
              <a:spcBef>
                <a:spcPts val="215"/>
              </a:spcBef>
            </a:pP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assembly 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b="1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52360" y="7050082"/>
            <a:ext cx="800735" cy="325755"/>
          </a:xfrm>
          <a:custGeom>
            <a:avLst/>
            <a:gdLst/>
            <a:ahLst/>
            <a:cxnLst/>
            <a:rect l="l" t="t" r="r" b="b"/>
            <a:pathLst>
              <a:path w="800735" h="325754">
                <a:moveTo>
                  <a:pt x="47226" y="14776"/>
                </a:moveTo>
                <a:lnTo>
                  <a:pt x="41419" y="29545"/>
                </a:lnTo>
                <a:lnTo>
                  <a:pt x="794562" y="325475"/>
                </a:lnTo>
                <a:lnTo>
                  <a:pt x="800366" y="310705"/>
                </a:lnTo>
                <a:lnTo>
                  <a:pt x="47226" y="14776"/>
                </a:lnTo>
                <a:close/>
              </a:path>
              <a:path w="800735" h="325754">
                <a:moveTo>
                  <a:pt x="53035" y="0"/>
                </a:moveTo>
                <a:lnTo>
                  <a:pt x="0" y="4737"/>
                </a:lnTo>
                <a:lnTo>
                  <a:pt x="35610" y="44323"/>
                </a:lnTo>
                <a:lnTo>
                  <a:pt x="41419" y="29545"/>
                </a:lnTo>
                <a:lnTo>
                  <a:pt x="34036" y="26644"/>
                </a:lnTo>
                <a:lnTo>
                  <a:pt x="39839" y="11874"/>
                </a:lnTo>
                <a:lnTo>
                  <a:pt x="48367" y="11874"/>
                </a:lnTo>
                <a:lnTo>
                  <a:pt x="53035" y="0"/>
                </a:lnTo>
                <a:close/>
              </a:path>
              <a:path w="800735" h="325754">
                <a:moveTo>
                  <a:pt x="39839" y="11874"/>
                </a:moveTo>
                <a:lnTo>
                  <a:pt x="34036" y="26644"/>
                </a:lnTo>
                <a:lnTo>
                  <a:pt x="41419" y="29545"/>
                </a:lnTo>
                <a:lnTo>
                  <a:pt x="47226" y="14776"/>
                </a:lnTo>
                <a:lnTo>
                  <a:pt x="39839" y="11874"/>
                </a:lnTo>
                <a:close/>
              </a:path>
              <a:path w="800735" h="325754">
                <a:moveTo>
                  <a:pt x="48367" y="11874"/>
                </a:moveTo>
                <a:lnTo>
                  <a:pt x="39839" y="11874"/>
                </a:lnTo>
                <a:lnTo>
                  <a:pt x="47226" y="14776"/>
                </a:lnTo>
                <a:lnTo>
                  <a:pt x="48367" y="11874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57851" y="7009848"/>
            <a:ext cx="622935" cy="323215"/>
          </a:xfrm>
          <a:prstGeom prst="rect">
            <a:avLst/>
          </a:prstGeom>
          <a:solidFill>
            <a:srgbClr val="C1D82F"/>
          </a:solidFill>
        </p:spPr>
        <p:txBody>
          <a:bodyPr vert="horz" wrap="square" lIns="0" tIns="19050" rIns="0" bIns="0" rtlCol="0">
            <a:spAutoFit/>
          </a:bodyPr>
          <a:lstStyle/>
          <a:p>
            <a:pPr marL="45085" marR="69850">
              <a:lnSpc>
                <a:spcPct val="102200"/>
              </a:lnSpc>
              <a:spcBef>
                <a:spcPts val="150"/>
              </a:spcBef>
            </a:pP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b="1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b="1" spc="-1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900" b="1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b="1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b="1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b="1" spc="-6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b="1" spc="-8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9037" y="8189976"/>
            <a:ext cx="154305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900" spc="-150" dirty="0">
                <a:latin typeface="Tahoma"/>
                <a:cs typeface="Tahoma"/>
              </a:rPr>
              <a:t>**</a:t>
            </a:r>
            <a:r>
              <a:rPr sz="900" spc="-145" dirty="0">
                <a:latin typeface="Tahoma"/>
                <a:cs typeface="Tahoma"/>
              </a:rPr>
              <a:t>*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45" dirty="0">
                <a:latin typeface="Tahoma"/>
                <a:cs typeface="Tahoma"/>
              </a:rPr>
              <a:t>M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na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rv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ce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nd  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30" dirty="0">
                <a:latin typeface="Tahoma"/>
                <a:cs typeface="Tahoma"/>
              </a:rPr>
              <a:t>ic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139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825" y="44353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909" y="1111269"/>
            <a:ext cx="5898515" cy="4660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900" spc="-20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490"/>
              </a:spcBef>
            </a:pP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Adobe 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4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0" dirty="0">
                <a:solidFill>
                  <a:srgbClr val="FF0000"/>
                </a:solidFill>
                <a:latin typeface="Tahoma"/>
                <a:cs typeface="Tahoma"/>
              </a:rPr>
              <a:t>Cloud </a:t>
            </a:r>
            <a:r>
              <a:rPr sz="1300" b="1" spc="-13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35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3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3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85" dirty="0">
                <a:solidFill>
                  <a:srgbClr val="FF0000"/>
                </a:solidFill>
                <a:latin typeface="Tahoma"/>
                <a:cs typeface="Tahoma"/>
              </a:rPr>
              <a:t>File</a:t>
            </a:r>
            <a:r>
              <a:rPr sz="13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300" b="1" spc="-185" dirty="0">
                <a:solidFill>
                  <a:srgbClr val="FF0000"/>
                </a:solidFill>
                <a:latin typeface="Tahoma"/>
                <a:cs typeface="Tahoma"/>
              </a:rPr>
              <a:t>Structure***</a:t>
            </a:r>
            <a:endParaRPr sz="13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20695" y="1671320"/>
            <a:ext cx="2143125" cy="2743200"/>
            <a:chOff x="2520695" y="1671320"/>
            <a:chExt cx="2143125" cy="27432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0695" y="1671320"/>
              <a:ext cx="2142744" cy="2743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0241" y="1771002"/>
              <a:ext cx="1847056" cy="24479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80561" y="3790696"/>
            <a:ext cx="139827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>
              <a:lnSpc>
                <a:spcPct val="97800"/>
              </a:lnSpc>
              <a:spcBef>
                <a:spcPts val="120"/>
              </a:spcBef>
            </a:pPr>
            <a:r>
              <a:rPr sz="900" spc="-125" dirty="0">
                <a:latin typeface="Tahoma"/>
                <a:cs typeface="Tahoma"/>
              </a:rPr>
              <a:t>***E</a:t>
            </a:r>
            <a:r>
              <a:rPr sz="900" spc="-65" dirty="0">
                <a:latin typeface="Tahoma"/>
                <a:cs typeface="Tahoma"/>
              </a:rPr>
              <a:t>x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nc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45" dirty="0">
                <a:latin typeface="Tahoma"/>
                <a:cs typeface="Tahoma"/>
              </a:rPr>
              <a:t>M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na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6</a:t>
            </a:r>
            <a:r>
              <a:rPr sz="900" spc="-120" dirty="0">
                <a:latin typeface="Tahoma"/>
                <a:cs typeface="Tahoma"/>
              </a:rPr>
              <a:t>.</a:t>
            </a:r>
            <a:r>
              <a:rPr sz="900" spc="-45" dirty="0">
                <a:latin typeface="Tahoma"/>
                <a:cs typeface="Tahoma"/>
              </a:rPr>
              <a:t>5 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45" dirty="0">
                <a:latin typeface="Tahoma"/>
                <a:cs typeface="Tahoma"/>
              </a:rPr>
              <a:t>M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rv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ce</a:t>
            </a:r>
            <a:r>
              <a:rPr sz="900" spc="-50" dirty="0">
                <a:latin typeface="Tahoma"/>
                <a:cs typeface="Tahoma"/>
              </a:rPr>
              <a:t>s  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x</a:t>
            </a:r>
            <a:r>
              <a:rPr sz="900" spc="-25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ect</a:t>
            </a:r>
            <a:r>
              <a:rPr sz="900" spc="-65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dif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ren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60" dirty="0">
                <a:latin typeface="Tahoma"/>
                <a:cs typeface="Tahoma"/>
              </a:rPr>
              <a:t>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2362835">
              <a:lnSpc>
                <a:spcPct val="101099"/>
              </a:lnSpc>
              <a:spcBef>
                <a:spcPts val="1580"/>
              </a:spcBef>
            </a:pP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380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dati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00" dirty="0">
                <a:solidFill>
                  <a:srgbClr val="FF0000"/>
                </a:solidFill>
                <a:latin typeface="Tahoma"/>
                <a:cs typeface="Tahoma"/>
              </a:rPr>
              <a:t>r 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nf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ati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2875" y="4435347"/>
            <a:ext cx="78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3065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Ope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rvic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itia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tive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9095" y="1750567"/>
            <a:ext cx="5553710" cy="2548255"/>
            <a:chOff x="1149095" y="1750567"/>
            <a:chExt cx="5553710" cy="25482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095" y="1750567"/>
              <a:ext cx="5553456" cy="25481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423" y="1921255"/>
              <a:ext cx="2054352" cy="21732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66890" y="1948663"/>
            <a:ext cx="1693545" cy="43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8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Features: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4685" y="2339340"/>
            <a:ext cx="1746885" cy="9036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000" spc="-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 marL="150495" indent="-13779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150495" indent="-13779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fec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149860" marR="59055" indent="-137795">
              <a:lnSpc>
                <a:spcPts val="1080"/>
              </a:lnSpc>
              <a:spcBef>
                <a:spcPts val="350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on  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(Services)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6890" y="3244088"/>
            <a:ext cx="506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Benefits: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4685" y="3418332"/>
            <a:ext cx="1272540" cy="5619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Ho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ppa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150495" indent="-13779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13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1000" spc="-1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endParaRPr sz="1000">
              <a:latin typeface="Tahoma"/>
              <a:cs typeface="Tahoma"/>
            </a:endParaRPr>
          </a:p>
          <a:p>
            <a:pPr marL="150495" indent="-13779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150495" algn="l"/>
              </a:tabLst>
            </a:pP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26535" y="3725671"/>
            <a:ext cx="2889504" cy="38709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549702" y="3812032"/>
            <a:ext cx="843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8120" y="3326384"/>
            <a:ext cx="2407920" cy="38709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419890" y="3415792"/>
            <a:ext cx="158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Env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114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0079" y="2881376"/>
            <a:ext cx="1965960" cy="38709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919528" y="2967735"/>
            <a:ext cx="10274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70703" y="2436367"/>
            <a:ext cx="1545336" cy="38709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090699" y="2522728"/>
            <a:ext cx="1104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yc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79135" y="1991360"/>
            <a:ext cx="1136903" cy="38404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476490" y="2077719"/>
            <a:ext cx="743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83250" y="2358097"/>
            <a:ext cx="81216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2880" marR="5080" indent="-170815">
              <a:lnSpc>
                <a:spcPct val="102200"/>
              </a:lnSpc>
              <a:spcBef>
                <a:spcPts val="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(Bundles)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2256" y="1991360"/>
              <a:ext cx="1688592" cy="17038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9194" y="6054852"/>
            <a:ext cx="4522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Tahoma"/>
                <a:cs typeface="Tahoma"/>
              </a:rPr>
              <a:t>OSGi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fundamental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element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technology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stack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Experience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Manager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92223" y="6908800"/>
            <a:ext cx="1274064" cy="103022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913843" y="6960616"/>
            <a:ext cx="998855" cy="66294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ctr">
              <a:lnSpc>
                <a:spcPct val="93300"/>
              </a:lnSpc>
              <a:spcBef>
                <a:spcPts val="185"/>
              </a:spcBef>
            </a:pPr>
            <a:r>
              <a:rPr sz="1100" spc="-45" dirty="0">
                <a:latin typeface="Tahoma"/>
                <a:cs typeface="Tahoma"/>
              </a:rPr>
              <a:t>Small,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reusable,  </a:t>
            </a:r>
            <a:r>
              <a:rPr sz="1100" spc="-4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collaborative  </a:t>
            </a:r>
            <a:r>
              <a:rPr sz="1100" spc="-3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are  </a:t>
            </a:r>
            <a:r>
              <a:rPr sz="1100" spc="-50" dirty="0">
                <a:latin typeface="Tahoma"/>
                <a:cs typeface="Tahoma"/>
              </a:rPr>
              <a:t>used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96439" y="6920992"/>
            <a:ext cx="2472055" cy="1506220"/>
            <a:chOff x="1996439" y="6920992"/>
            <a:chExt cx="2472055" cy="150622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5935" y="8024368"/>
              <a:ext cx="1088136" cy="4023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6439" y="7640320"/>
              <a:ext cx="1194815" cy="4907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5639" y="6920992"/>
              <a:ext cx="1252727" cy="101803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343399" y="7158735"/>
            <a:ext cx="970915" cy="5105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6205" marR="5080" indent="-104139">
              <a:lnSpc>
                <a:spcPts val="1200"/>
              </a:lnSpc>
              <a:spcBef>
                <a:spcPts val="240"/>
              </a:spcBef>
            </a:pPr>
            <a:r>
              <a:rPr sz="1100" spc="-35" dirty="0">
                <a:latin typeface="Tahoma"/>
                <a:cs typeface="Tahoma"/>
              </a:rPr>
              <a:t>Components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are  </a:t>
            </a:r>
            <a:r>
              <a:rPr sz="1100" spc="-35" dirty="0">
                <a:latin typeface="Tahoma"/>
                <a:cs typeface="Tahoma"/>
              </a:rPr>
              <a:t>composed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into</a:t>
            </a:r>
            <a:endParaRPr sz="1100">
              <a:latin typeface="Tahoma"/>
              <a:cs typeface="Tahoma"/>
            </a:endParaRPr>
          </a:p>
          <a:p>
            <a:pPr marL="312420">
              <a:lnSpc>
                <a:spcPts val="1275"/>
              </a:lnSpc>
            </a:pPr>
            <a:r>
              <a:rPr sz="1100" spc="-35" dirty="0">
                <a:latin typeface="Tahoma"/>
                <a:cs typeface="Tahoma"/>
              </a:rPr>
              <a:t>bundles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462528" y="6381496"/>
            <a:ext cx="2417445" cy="1557655"/>
            <a:chOff x="3462528" y="6381496"/>
            <a:chExt cx="2417445" cy="1557655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4112" y="6381496"/>
              <a:ext cx="1213103" cy="43891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2528" y="6719824"/>
              <a:ext cx="1082039" cy="4907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26864" y="6908800"/>
              <a:ext cx="1252727" cy="103022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856918" y="6960616"/>
            <a:ext cx="867410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31750">
              <a:lnSpc>
                <a:spcPct val="94500"/>
              </a:lnSpc>
              <a:spcBef>
                <a:spcPts val="170"/>
              </a:spcBef>
            </a:pPr>
            <a:r>
              <a:rPr sz="1100" spc="-35" dirty="0">
                <a:latin typeface="Tahoma"/>
                <a:cs typeface="Tahoma"/>
              </a:rPr>
              <a:t>Bundles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are  </a:t>
            </a:r>
            <a:r>
              <a:rPr sz="1100" spc="-35" dirty="0">
                <a:latin typeface="Tahoma"/>
                <a:cs typeface="Tahoma"/>
              </a:rPr>
              <a:t>composed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into  </a:t>
            </a:r>
            <a:r>
              <a:rPr sz="1100" spc="-45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7655" y="7640320"/>
              <a:ext cx="1091184" cy="4907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8792" y="5682424"/>
              <a:ext cx="923442" cy="27893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187" y="4435347"/>
            <a:ext cx="1117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784475" cy="169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DK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Dis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AE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DK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ools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ov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R="86995">
              <a:lnSpc>
                <a:spcPts val="1300"/>
              </a:lnSpc>
              <a:spcBef>
                <a:spcPts val="850"/>
              </a:spcBef>
            </a:pPr>
            <a:r>
              <a:rPr sz="1100" spc="-30" dirty="0">
                <a:latin typeface="Tahoma"/>
                <a:cs typeface="Tahoma"/>
              </a:rPr>
              <a:t>Vanilla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er</a:t>
            </a:r>
            <a:endParaRPr sz="1100">
              <a:latin typeface="Tahoma"/>
              <a:cs typeface="Tahoma"/>
            </a:endParaRPr>
          </a:p>
          <a:p>
            <a:pPr marR="257810">
              <a:lnSpc>
                <a:spcPts val="1300"/>
              </a:lnSpc>
              <a:spcBef>
                <a:spcPts val="805"/>
              </a:spcBef>
            </a:pPr>
            <a:r>
              <a:rPr sz="1100" spc="-30" dirty="0">
                <a:latin typeface="Tahoma"/>
                <a:cs typeface="Tahoma"/>
              </a:rPr>
              <a:t>Tooli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ca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latin typeface="Tahoma"/>
                <a:cs typeface="Tahoma"/>
              </a:rPr>
              <a:t>Docker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brings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locally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084" y="1154176"/>
            <a:ext cx="66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41647" y="1686560"/>
            <a:ext cx="2644775" cy="2490470"/>
            <a:chOff x="4041647" y="1686560"/>
            <a:chExt cx="2644775" cy="249047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1647" y="1686560"/>
              <a:ext cx="2511552" cy="24902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340" y="1785620"/>
              <a:ext cx="2218216" cy="21937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08765" y="1937448"/>
              <a:ext cx="1769745" cy="1718310"/>
            </a:xfrm>
            <a:custGeom>
              <a:avLst/>
              <a:gdLst/>
              <a:ahLst/>
              <a:cxnLst/>
              <a:rect l="l" t="t" r="r" b="b"/>
              <a:pathLst>
                <a:path w="1769745" h="1718310">
                  <a:moveTo>
                    <a:pt x="557530" y="1603540"/>
                  </a:moveTo>
                  <a:lnTo>
                    <a:pt x="554507" y="1587957"/>
                  </a:lnTo>
                  <a:lnTo>
                    <a:pt x="45250" y="1686521"/>
                  </a:lnTo>
                  <a:lnTo>
                    <a:pt x="42227" y="1670926"/>
                  </a:lnTo>
                  <a:lnTo>
                    <a:pt x="0" y="1703349"/>
                  </a:lnTo>
                  <a:lnTo>
                    <a:pt x="51282" y="1717687"/>
                  </a:lnTo>
                  <a:lnTo>
                    <a:pt x="48552" y="1703603"/>
                  </a:lnTo>
                  <a:lnTo>
                    <a:pt x="48260" y="1702104"/>
                  </a:lnTo>
                  <a:lnTo>
                    <a:pt x="557530" y="1603540"/>
                  </a:lnTo>
                  <a:close/>
                </a:path>
                <a:path w="1769745" h="1718310">
                  <a:moveTo>
                    <a:pt x="1007275" y="745998"/>
                  </a:moveTo>
                  <a:lnTo>
                    <a:pt x="546544" y="598906"/>
                  </a:lnTo>
                  <a:lnTo>
                    <a:pt x="547319" y="596493"/>
                  </a:lnTo>
                  <a:lnTo>
                    <a:pt x="551383" y="583780"/>
                  </a:lnTo>
                  <a:lnTo>
                    <a:pt x="498767" y="591985"/>
                  </a:lnTo>
                  <a:lnTo>
                    <a:pt x="536892" y="629145"/>
                  </a:lnTo>
                  <a:lnTo>
                    <a:pt x="541718" y="614019"/>
                  </a:lnTo>
                  <a:lnTo>
                    <a:pt x="1002449" y="761123"/>
                  </a:lnTo>
                  <a:lnTo>
                    <a:pt x="1007275" y="745998"/>
                  </a:lnTo>
                  <a:close/>
                </a:path>
                <a:path w="1769745" h="1718310">
                  <a:moveTo>
                    <a:pt x="1769630" y="54432"/>
                  </a:moveTo>
                  <a:lnTo>
                    <a:pt x="1765350" y="33248"/>
                  </a:lnTo>
                  <a:lnTo>
                    <a:pt x="1753679" y="15951"/>
                  </a:lnTo>
                  <a:lnTo>
                    <a:pt x="1736382" y="4279"/>
                  </a:lnTo>
                  <a:lnTo>
                    <a:pt x="1715198" y="0"/>
                  </a:lnTo>
                  <a:lnTo>
                    <a:pt x="832472" y="0"/>
                  </a:lnTo>
                  <a:lnTo>
                    <a:pt x="811276" y="4279"/>
                  </a:lnTo>
                  <a:lnTo>
                    <a:pt x="793978" y="15951"/>
                  </a:lnTo>
                  <a:lnTo>
                    <a:pt x="782307" y="33248"/>
                  </a:lnTo>
                  <a:lnTo>
                    <a:pt x="778040" y="54432"/>
                  </a:lnTo>
                  <a:lnTo>
                    <a:pt x="778040" y="163322"/>
                  </a:lnTo>
                  <a:lnTo>
                    <a:pt x="775525" y="155765"/>
                  </a:lnTo>
                  <a:lnTo>
                    <a:pt x="382358" y="286600"/>
                  </a:lnTo>
                  <a:lnTo>
                    <a:pt x="377342" y="271526"/>
                  </a:lnTo>
                  <a:lnTo>
                    <a:pt x="339674" y="309156"/>
                  </a:lnTo>
                  <a:lnTo>
                    <a:pt x="392379" y="316712"/>
                  </a:lnTo>
                  <a:lnTo>
                    <a:pt x="388200" y="304165"/>
                  </a:lnTo>
                  <a:lnTo>
                    <a:pt x="387375" y="301663"/>
                  </a:lnTo>
                  <a:lnTo>
                    <a:pt x="778040" y="171665"/>
                  </a:lnTo>
                  <a:lnTo>
                    <a:pt x="778040" y="272148"/>
                  </a:lnTo>
                  <a:lnTo>
                    <a:pt x="782307" y="293344"/>
                  </a:lnTo>
                  <a:lnTo>
                    <a:pt x="793978" y="310642"/>
                  </a:lnTo>
                  <a:lnTo>
                    <a:pt x="811276" y="322300"/>
                  </a:lnTo>
                  <a:lnTo>
                    <a:pt x="832472" y="326567"/>
                  </a:lnTo>
                  <a:lnTo>
                    <a:pt x="1715198" y="326567"/>
                  </a:lnTo>
                  <a:lnTo>
                    <a:pt x="1736382" y="322300"/>
                  </a:lnTo>
                  <a:lnTo>
                    <a:pt x="1753679" y="310642"/>
                  </a:lnTo>
                  <a:lnTo>
                    <a:pt x="1765350" y="293344"/>
                  </a:lnTo>
                  <a:lnTo>
                    <a:pt x="1769630" y="272148"/>
                  </a:lnTo>
                  <a:lnTo>
                    <a:pt x="1769630" y="54432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6807" y="1937451"/>
              <a:ext cx="992505" cy="327025"/>
            </a:xfrm>
            <a:custGeom>
              <a:avLst/>
              <a:gdLst/>
              <a:ahLst/>
              <a:cxnLst/>
              <a:rect l="l" t="t" r="r" b="b"/>
              <a:pathLst>
                <a:path w="992504" h="327025">
                  <a:moveTo>
                    <a:pt x="0" y="54471"/>
                  </a:moveTo>
                  <a:lnTo>
                    <a:pt x="4280" y="33268"/>
                  </a:lnTo>
                  <a:lnTo>
                    <a:pt x="15954" y="15954"/>
                  </a:lnTo>
                  <a:lnTo>
                    <a:pt x="33268" y="4280"/>
                  </a:lnTo>
                  <a:lnTo>
                    <a:pt x="54471" y="0"/>
                  </a:lnTo>
                  <a:lnTo>
                    <a:pt x="937871" y="0"/>
                  </a:lnTo>
                  <a:lnTo>
                    <a:pt x="959074" y="4280"/>
                  </a:lnTo>
                  <a:lnTo>
                    <a:pt x="976388" y="15954"/>
                  </a:lnTo>
                  <a:lnTo>
                    <a:pt x="988062" y="33268"/>
                  </a:lnTo>
                  <a:lnTo>
                    <a:pt x="992343" y="54471"/>
                  </a:lnTo>
                  <a:lnTo>
                    <a:pt x="992343" y="272348"/>
                  </a:lnTo>
                  <a:lnTo>
                    <a:pt x="988062" y="293551"/>
                  </a:lnTo>
                  <a:lnTo>
                    <a:pt x="976388" y="310865"/>
                  </a:lnTo>
                  <a:lnTo>
                    <a:pt x="959074" y="322539"/>
                  </a:lnTo>
                  <a:lnTo>
                    <a:pt x="937871" y="326820"/>
                  </a:lnTo>
                  <a:lnTo>
                    <a:pt x="54471" y="326820"/>
                  </a:lnTo>
                  <a:lnTo>
                    <a:pt x="33268" y="322539"/>
                  </a:lnTo>
                  <a:lnTo>
                    <a:pt x="15954" y="310865"/>
                  </a:lnTo>
                  <a:lnTo>
                    <a:pt x="4280" y="293551"/>
                  </a:lnTo>
                  <a:lnTo>
                    <a:pt x="0" y="272348"/>
                  </a:lnTo>
                  <a:lnTo>
                    <a:pt x="0" y="54471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63513" y="1949704"/>
            <a:ext cx="65151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3505" marR="5080" indent="-104139">
              <a:lnSpc>
                <a:spcPct val="102200"/>
              </a:lnSpc>
              <a:spcBef>
                <a:spcPts val="7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13923" y="2514756"/>
            <a:ext cx="706755" cy="353060"/>
            <a:chOff x="5913923" y="2514756"/>
            <a:chExt cx="706755" cy="353060"/>
          </a:xfrm>
        </p:grpSpPr>
        <p:sp>
          <p:nvSpPr>
            <p:cNvPr id="18" name="object 18"/>
            <p:cNvSpPr/>
            <p:nvPr/>
          </p:nvSpPr>
          <p:spPr>
            <a:xfrm>
              <a:off x="5920591" y="2521424"/>
              <a:ext cx="692785" cy="339725"/>
            </a:xfrm>
            <a:custGeom>
              <a:avLst/>
              <a:gdLst/>
              <a:ahLst/>
              <a:cxnLst/>
              <a:rect l="l" t="t" r="r" b="b"/>
              <a:pathLst>
                <a:path w="692784" h="339725">
                  <a:moveTo>
                    <a:pt x="635812" y="0"/>
                  </a:moveTo>
                  <a:lnTo>
                    <a:pt x="56527" y="0"/>
                  </a:lnTo>
                  <a:lnTo>
                    <a:pt x="34525" y="4442"/>
                  </a:lnTo>
                  <a:lnTo>
                    <a:pt x="16557" y="16557"/>
                  </a:lnTo>
                  <a:lnTo>
                    <a:pt x="4442" y="34525"/>
                  </a:lnTo>
                  <a:lnTo>
                    <a:pt x="0" y="56527"/>
                  </a:lnTo>
                  <a:lnTo>
                    <a:pt x="0" y="282638"/>
                  </a:lnTo>
                  <a:lnTo>
                    <a:pt x="4442" y="304640"/>
                  </a:lnTo>
                  <a:lnTo>
                    <a:pt x="16557" y="322608"/>
                  </a:lnTo>
                  <a:lnTo>
                    <a:pt x="34525" y="334723"/>
                  </a:lnTo>
                  <a:lnTo>
                    <a:pt x="56527" y="339166"/>
                  </a:lnTo>
                  <a:lnTo>
                    <a:pt x="635812" y="339166"/>
                  </a:lnTo>
                  <a:lnTo>
                    <a:pt x="657814" y="334723"/>
                  </a:lnTo>
                  <a:lnTo>
                    <a:pt x="675782" y="322608"/>
                  </a:lnTo>
                  <a:lnTo>
                    <a:pt x="687897" y="304640"/>
                  </a:lnTo>
                  <a:lnTo>
                    <a:pt x="692340" y="282638"/>
                  </a:lnTo>
                  <a:lnTo>
                    <a:pt x="692340" y="56527"/>
                  </a:lnTo>
                  <a:lnTo>
                    <a:pt x="687897" y="34525"/>
                  </a:lnTo>
                  <a:lnTo>
                    <a:pt x="675782" y="16557"/>
                  </a:lnTo>
                  <a:lnTo>
                    <a:pt x="657814" y="4442"/>
                  </a:lnTo>
                  <a:lnTo>
                    <a:pt x="63581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20591" y="2521423"/>
              <a:ext cx="693420" cy="339725"/>
            </a:xfrm>
            <a:custGeom>
              <a:avLst/>
              <a:gdLst/>
              <a:ahLst/>
              <a:cxnLst/>
              <a:rect l="l" t="t" r="r" b="b"/>
              <a:pathLst>
                <a:path w="693420" h="339725">
                  <a:moveTo>
                    <a:pt x="0" y="56572"/>
                  </a:moveTo>
                  <a:lnTo>
                    <a:pt x="4445" y="34551"/>
                  </a:lnTo>
                  <a:lnTo>
                    <a:pt x="16569" y="16569"/>
                  </a:lnTo>
                  <a:lnTo>
                    <a:pt x="34551" y="4445"/>
                  </a:lnTo>
                  <a:lnTo>
                    <a:pt x="56572" y="0"/>
                  </a:lnTo>
                  <a:lnTo>
                    <a:pt x="636291" y="0"/>
                  </a:lnTo>
                  <a:lnTo>
                    <a:pt x="658312" y="4445"/>
                  </a:lnTo>
                  <a:lnTo>
                    <a:pt x="676294" y="16569"/>
                  </a:lnTo>
                  <a:lnTo>
                    <a:pt x="688418" y="34551"/>
                  </a:lnTo>
                  <a:lnTo>
                    <a:pt x="692864" y="56572"/>
                  </a:lnTo>
                  <a:lnTo>
                    <a:pt x="692864" y="282855"/>
                  </a:lnTo>
                  <a:lnTo>
                    <a:pt x="688418" y="304875"/>
                  </a:lnTo>
                  <a:lnTo>
                    <a:pt x="676294" y="322858"/>
                  </a:lnTo>
                  <a:lnTo>
                    <a:pt x="658312" y="334982"/>
                  </a:lnTo>
                  <a:lnTo>
                    <a:pt x="636291" y="339427"/>
                  </a:lnTo>
                  <a:lnTo>
                    <a:pt x="56572" y="339427"/>
                  </a:lnTo>
                  <a:lnTo>
                    <a:pt x="34551" y="334982"/>
                  </a:lnTo>
                  <a:lnTo>
                    <a:pt x="16569" y="322858"/>
                  </a:lnTo>
                  <a:lnTo>
                    <a:pt x="4445" y="304875"/>
                  </a:lnTo>
                  <a:lnTo>
                    <a:pt x="0" y="282855"/>
                  </a:lnTo>
                  <a:lnTo>
                    <a:pt x="0" y="5657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65146" y="2541016"/>
            <a:ext cx="41592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7150" marR="5080" indent="-57150">
              <a:lnSpc>
                <a:spcPct val="102200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scripts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58122" y="3353700"/>
            <a:ext cx="1116965" cy="359410"/>
            <a:chOff x="5458122" y="3353700"/>
            <a:chExt cx="1116965" cy="359410"/>
          </a:xfrm>
        </p:grpSpPr>
        <p:sp>
          <p:nvSpPr>
            <p:cNvPr id="22" name="object 22"/>
            <p:cNvSpPr/>
            <p:nvPr/>
          </p:nvSpPr>
          <p:spPr>
            <a:xfrm>
              <a:off x="5464789" y="3360371"/>
              <a:ext cx="1102995" cy="346075"/>
            </a:xfrm>
            <a:custGeom>
              <a:avLst/>
              <a:gdLst/>
              <a:ahLst/>
              <a:cxnLst/>
              <a:rect l="l" t="t" r="r" b="b"/>
              <a:pathLst>
                <a:path w="1102995" h="346075">
                  <a:moveTo>
                    <a:pt x="1045108" y="0"/>
                  </a:moveTo>
                  <a:lnTo>
                    <a:pt x="57607" y="0"/>
                  </a:lnTo>
                  <a:lnTo>
                    <a:pt x="35184" y="4527"/>
                  </a:lnTo>
                  <a:lnTo>
                    <a:pt x="16873" y="16873"/>
                  </a:lnTo>
                  <a:lnTo>
                    <a:pt x="4527" y="35184"/>
                  </a:lnTo>
                  <a:lnTo>
                    <a:pt x="0" y="57607"/>
                  </a:lnTo>
                  <a:lnTo>
                    <a:pt x="0" y="288048"/>
                  </a:lnTo>
                  <a:lnTo>
                    <a:pt x="4527" y="310471"/>
                  </a:lnTo>
                  <a:lnTo>
                    <a:pt x="16873" y="328782"/>
                  </a:lnTo>
                  <a:lnTo>
                    <a:pt x="35184" y="341128"/>
                  </a:lnTo>
                  <a:lnTo>
                    <a:pt x="57607" y="345655"/>
                  </a:lnTo>
                  <a:lnTo>
                    <a:pt x="1045108" y="345655"/>
                  </a:lnTo>
                  <a:lnTo>
                    <a:pt x="1067530" y="341128"/>
                  </a:lnTo>
                  <a:lnTo>
                    <a:pt x="1085842" y="328782"/>
                  </a:lnTo>
                  <a:lnTo>
                    <a:pt x="1098188" y="310471"/>
                  </a:lnTo>
                  <a:lnTo>
                    <a:pt x="1102715" y="288048"/>
                  </a:lnTo>
                  <a:lnTo>
                    <a:pt x="1102715" y="57607"/>
                  </a:lnTo>
                  <a:lnTo>
                    <a:pt x="1098188" y="35184"/>
                  </a:lnTo>
                  <a:lnTo>
                    <a:pt x="1085842" y="16873"/>
                  </a:lnTo>
                  <a:lnTo>
                    <a:pt x="1067530" y="4527"/>
                  </a:lnTo>
                  <a:lnTo>
                    <a:pt x="1045108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64789" y="3360367"/>
              <a:ext cx="1103630" cy="346075"/>
            </a:xfrm>
            <a:custGeom>
              <a:avLst/>
              <a:gdLst/>
              <a:ahLst/>
              <a:cxnLst/>
              <a:rect l="l" t="t" r="r" b="b"/>
              <a:pathLst>
                <a:path w="1103629" h="346075">
                  <a:moveTo>
                    <a:pt x="0" y="57654"/>
                  </a:moveTo>
                  <a:lnTo>
                    <a:pt x="4530" y="35212"/>
                  </a:lnTo>
                  <a:lnTo>
                    <a:pt x="16886" y="16886"/>
                  </a:lnTo>
                  <a:lnTo>
                    <a:pt x="35212" y="4530"/>
                  </a:lnTo>
                  <a:lnTo>
                    <a:pt x="57654" y="0"/>
                  </a:lnTo>
                  <a:lnTo>
                    <a:pt x="1045905" y="0"/>
                  </a:lnTo>
                  <a:lnTo>
                    <a:pt x="1068347" y="4530"/>
                  </a:lnTo>
                  <a:lnTo>
                    <a:pt x="1086673" y="16886"/>
                  </a:lnTo>
                  <a:lnTo>
                    <a:pt x="1099028" y="35212"/>
                  </a:lnTo>
                  <a:lnTo>
                    <a:pt x="1103559" y="57654"/>
                  </a:lnTo>
                  <a:lnTo>
                    <a:pt x="1103559" y="288268"/>
                  </a:lnTo>
                  <a:lnTo>
                    <a:pt x="1099028" y="310710"/>
                  </a:lnTo>
                  <a:lnTo>
                    <a:pt x="1086673" y="329036"/>
                  </a:lnTo>
                  <a:lnTo>
                    <a:pt x="1068347" y="341392"/>
                  </a:lnTo>
                  <a:lnTo>
                    <a:pt x="1045905" y="345923"/>
                  </a:lnTo>
                  <a:lnTo>
                    <a:pt x="57654" y="345923"/>
                  </a:lnTo>
                  <a:lnTo>
                    <a:pt x="35212" y="341392"/>
                  </a:lnTo>
                  <a:lnTo>
                    <a:pt x="16886" y="329036"/>
                  </a:lnTo>
                  <a:lnTo>
                    <a:pt x="4530" y="310710"/>
                  </a:lnTo>
                  <a:lnTo>
                    <a:pt x="0" y="288268"/>
                  </a:lnTo>
                  <a:lnTo>
                    <a:pt x="0" y="5765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86341" y="3382264"/>
            <a:ext cx="87312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indent="255904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Sample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838199" y="5461000"/>
          <a:ext cx="6083933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270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3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14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Set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up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0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publish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instance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310515" indent="-229235">
                        <a:lnSpc>
                          <a:spcPct val="100000"/>
                        </a:lnSpc>
                        <a:spcBef>
                          <a:spcPts val="1165"/>
                        </a:spcBef>
                        <a:buAutoNum type="arabicPeriod"/>
                        <a:tabLst>
                          <a:tab pos="310515" algn="l"/>
                          <a:tab pos="311150" algn="l"/>
                        </a:tabLst>
                      </a:pPr>
                      <a:r>
                        <a:rPr sz="1100" spc="-70" dirty="0">
                          <a:latin typeface="Tahoma"/>
                          <a:cs typeface="Tahoma"/>
                        </a:rPr>
                        <a:t>Start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local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instance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10515" indent="-229235">
                        <a:lnSpc>
                          <a:spcPct val="100000"/>
                        </a:lnSpc>
                        <a:spcBef>
                          <a:spcPts val="1080"/>
                        </a:spcBef>
                        <a:buAutoNum type="arabicPeriod"/>
                        <a:tabLst>
                          <a:tab pos="310515" algn="l"/>
                          <a:tab pos="31115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ploy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instance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9243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Profiles: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i="1" spc="-20" dirty="0">
                          <a:latin typeface="Trebuchet MS"/>
                          <a:cs typeface="Trebuchet MS"/>
                        </a:rPr>
                        <a:t>–Padobe-public</a:t>
                      </a:r>
                      <a:r>
                        <a:rPr sz="1100" i="1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i="1" spc="-35" dirty="0">
                          <a:latin typeface="Trebuchet MS"/>
                          <a:cs typeface="Trebuchet MS"/>
                        </a:rPr>
                        <a:t>–PautoInstallPackagePublish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  <a:p>
                      <a:pPr marL="310515" indent="-229235">
                        <a:lnSpc>
                          <a:spcPct val="100000"/>
                        </a:lnSpc>
                        <a:spcBef>
                          <a:spcPts val="1175"/>
                        </a:spcBef>
                        <a:buAutoNum type="arabicPeriod" startAt="3"/>
                        <a:tabLst>
                          <a:tab pos="310515" algn="l"/>
                          <a:tab pos="311150" algn="l"/>
                        </a:tabLst>
                      </a:pPr>
                      <a:r>
                        <a:rPr sz="1100" spc="-75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deployment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accessing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instance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6995" marR="730250" algn="ctr">
                        <a:lnSpc>
                          <a:spcPct val="97800"/>
                        </a:lnSpc>
                        <a:spcBef>
                          <a:spcPts val="84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mb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ead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  q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uicksta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ome  w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mple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nten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143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838200" y="7109968"/>
            <a:ext cx="6096000" cy="1780539"/>
            <a:chOff x="838200" y="7109968"/>
            <a:chExt cx="6096000" cy="1780539"/>
          </a:xfrm>
        </p:grpSpPr>
        <p:sp>
          <p:nvSpPr>
            <p:cNvPr id="29" name="object 2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5008" y="7109968"/>
              <a:ext cx="2157984" cy="16245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356" y="7208473"/>
              <a:ext cx="1863318" cy="132892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021444" y="5807251"/>
            <a:ext cx="2261235" cy="779145"/>
            <a:chOff x="4021444" y="5807251"/>
            <a:chExt cx="2261235" cy="779145"/>
          </a:xfrm>
        </p:grpSpPr>
        <p:sp>
          <p:nvSpPr>
            <p:cNvPr id="34" name="object 34"/>
            <p:cNvSpPr/>
            <p:nvPr/>
          </p:nvSpPr>
          <p:spPr>
            <a:xfrm>
              <a:off x="4021442" y="5813615"/>
              <a:ext cx="2253615" cy="772795"/>
            </a:xfrm>
            <a:custGeom>
              <a:avLst/>
              <a:gdLst/>
              <a:ahLst/>
              <a:cxnLst/>
              <a:rect l="l" t="t" r="r" b="b"/>
              <a:pathLst>
                <a:path w="2253615" h="772795">
                  <a:moveTo>
                    <a:pt x="2253602" y="95148"/>
                  </a:moveTo>
                  <a:lnTo>
                    <a:pt x="2246134" y="58102"/>
                  </a:lnTo>
                  <a:lnTo>
                    <a:pt x="2225738" y="27863"/>
                  </a:lnTo>
                  <a:lnTo>
                    <a:pt x="2195499" y="7467"/>
                  </a:lnTo>
                  <a:lnTo>
                    <a:pt x="2158454" y="0"/>
                  </a:lnTo>
                  <a:lnTo>
                    <a:pt x="842683" y="0"/>
                  </a:lnTo>
                  <a:lnTo>
                    <a:pt x="805649" y="7467"/>
                  </a:lnTo>
                  <a:lnTo>
                    <a:pt x="775411" y="27863"/>
                  </a:lnTo>
                  <a:lnTo>
                    <a:pt x="755015" y="58102"/>
                  </a:lnTo>
                  <a:lnTo>
                    <a:pt x="747534" y="95148"/>
                  </a:lnTo>
                  <a:lnTo>
                    <a:pt x="747534" y="454799"/>
                  </a:lnTo>
                  <a:lnTo>
                    <a:pt x="744524" y="447471"/>
                  </a:lnTo>
                  <a:lnTo>
                    <a:pt x="38696" y="737666"/>
                  </a:lnTo>
                  <a:lnTo>
                    <a:pt x="57023" y="713689"/>
                  </a:lnTo>
                  <a:lnTo>
                    <a:pt x="56362" y="708710"/>
                  </a:lnTo>
                  <a:lnTo>
                    <a:pt x="49403" y="703376"/>
                  </a:lnTo>
                  <a:lnTo>
                    <a:pt x="44411" y="704049"/>
                  </a:lnTo>
                  <a:lnTo>
                    <a:pt x="0" y="762139"/>
                  </a:lnTo>
                  <a:lnTo>
                    <a:pt x="72440" y="772210"/>
                  </a:lnTo>
                  <a:lnTo>
                    <a:pt x="76441" y="769175"/>
                  </a:lnTo>
                  <a:lnTo>
                    <a:pt x="77228" y="763498"/>
                  </a:lnTo>
                  <a:lnTo>
                    <a:pt x="77647" y="760488"/>
                  </a:lnTo>
                  <a:lnTo>
                    <a:pt x="74625" y="756475"/>
                  </a:lnTo>
                  <a:lnTo>
                    <a:pt x="44754" y="752335"/>
                  </a:lnTo>
                  <a:lnTo>
                    <a:pt x="747534" y="463397"/>
                  </a:lnTo>
                  <a:lnTo>
                    <a:pt x="747534" y="475716"/>
                  </a:lnTo>
                  <a:lnTo>
                    <a:pt x="755015" y="512749"/>
                  </a:lnTo>
                  <a:lnTo>
                    <a:pt x="775411" y="542988"/>
                  </a:lnTo>
                  <a:lnTo>
                    <a:pt x="805649" y="563384"/>
                  </a:lnTo>
                  <a:lnTo>
                    <a:pt x="842683" y="570865"/>
                  </a:lnTo>
                  <a:lnTo>
                    <a:pt x="2158454" y="570865"/>
                  </a:lnTo>
                  <a:lnTo>
                    <a:pt x="2195499" y="563384"/>
                  </a:lnTo>
                  <a:lnTo>
                    <a:pt x="2225738" y="542988"/>
                  </a:lnTo>
                  <a:lnTo>
                    <a:pt x="2246134" y="512749"/>
                  </a:lnTo>
                  <a:lnTo>
                    <a:pt x="2253602" y="475716"/>
                  </a:lnTo>
                  <a:lnTo>
                    <a:pt x="2253602" y="95148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68988" y="5813606"/>
              <a:ext cx="1507490" cy="571500"/>
            </a:xfrm>
            <a:custGeom>
              <a:avLst/>
              <a:gdLst/>
              <a:ahLst/>
              <a:cxnLst/>
              <a:rect l="l" t="t" r="r" b="b"/>
              <a:pathLst>
                <a:path w="1507489" h="571500">
                  <a:moveTo>
                    <a:pt x="0" y="95218"/>
                  </a:moveTo>
                  <a:lnTo>
                    <a:pt x="7482" y="58154"/>
                  </a:lnTo>
                  <a:lnTo>
                    <a:pt x="27888" y="27888"/>
                  </a:lnTo>
                  <a:lnTo>
                    <a:pt x="58154" y="7482"/>
                  </a:lnTo>
                  <a:lnTo>
                    <a:pt x="95217" y="0"/>
                  </a:lnTo>
                  <a:lnTo>
                    <a:pt x="1411997" y="0"/>
                  </a:lnTo>
                  <a:lnTo>
                    <a:pt x="1449060" y="7482"/>
                  </a:lnTo>
                  <a:lnTo>
                    <a:pt x="1479326" y="27888"/>
                  </a:lnTo>
                  <a:lnTo>
                    <a:pt x="1499732" y="58154"/>
                  </a:lnTo>
                  <a:lnTo>
                    <a:pt x="1507215" y="95218"/>
                  </a:lnTo>
                  <a:lnTo>
                    <a:pt x="1507215" y="476079"/>
                  </a:lnTo>
                  <a:lnTo>
                    <a:pt x="1499732" y="513142"/>
                  </a:lnTo>
                  <a:lnTo>
                    <a:pt x="1479326" y="543408"/>
                  </a:lnTo>
                  <a:lnTo>
                    <a:pt x="1449060" y="563814"/>
                  </a:lnTo>
                  <a:lnTo>
                    <a:pt x="1411997" y="571297"/>
                  </a:lnTo>
                  <a:lnTo>
                    <a:pt x="95217" y="571297"/>
                  </a:lnTo>
                  <a:lnTo>
                    <a:pt x="58154" y="563814"/>
                  </a:lnTo>
                  <a:lnTo>
                    <a:pt x="27888" y="543408"/>
                  </a:lnTo>
                  <a:lnTo>
                    <a:pt x="7482" y="513142"/>
                  </a:lnTo>
                  <a:lnTo>
                    <a:pt x="0" y="476079"/>
                  </a:lnTo>
                  <a:lnTo>
                    <a:pt x="0" y="95218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968" y="44353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36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validator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Utility</a:t>
            </a:r>
            <a:r>
              <a:rPr sz="1400" b="1" spc="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local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files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496" y="1154176"/>
            <a:ext cx="704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4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200" y="1866392"/>
            <a:ext cx="6087110" cy="2618740"/>
            <a:chOff x="838200" y="1866392"/>
            <a:chExt cx="6087110" cy="26187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866392"/>
              <a:ext cx="6086855" cy="6675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679" y="1965083"/>
              <a:ext cx="5789687" cy="3730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1192" y="2058416"/>
              <a:ext cx="2307336" cy="24262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9265" y="2157680"/>
              <a:ext cx="2013438" cy="21306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40428" y="3017987"/>
              <a:ext cx="1252855" cy="295275"/>
            </a:xfrm>
            <a:custGeom>
              <a:avLst/>
              <a:gdLst/>
              <a:ahLst/>
              <a:cxnLst/>
              <a:rect l="l" t="t" r="r" b="b"/>
              <a:pathLst>
                <a:path w="1252854" h="295275">
                  <a:moveTo>
                    <a:pt x="1203642" y="0"/>
                  </a:moveTo>
                  <a:lnTo>
                    <a:pt x="49199" y="0"/>
                  </a:lnTo>
                  <a:lnTo>
                    <a:pt x="30051" y="3865"/>
                  </a:lnTo>
                  <a:lnTo>
                    <a:pt x="14412" y="14408"/>
                  </a:lnTo>
                  <a:lnTo>
                    <a:pt x="3867" y="30046"/>
                  </a:lnTo>
                  <a:lnTo>
                    <a:pt x="0" y="49199"/>
                  </a:lnTo>
                  <a:lnTo>
                    <a:pt x="0" y="246011"/>
                  </a:lnTo>
                  <a:lnTo>
                    <a:pt x="3867" y="265166"/>
                  </a:lnTo>
                  <a:lnTo>
                    <a:pt x="14412" y="280809"/>
                  </a:lnTo>
                  <a:lnTo>
                    <a:pt x="30051" y="291356"/>
                  </a:lnTo>
                  <a:lnTo>
                    <a:pt x="49199" y="295224"/>
                  </a:lnTo>
                  <a:lnTo>
                    <a:pt x="1203642" y="295224"/>
                  </a:lnTo>
                  <a:lnTo>
                    <a:pt x="1222795" y="291356"/>
                  </a:lnTo>
                  <a:lnTo>
                    <a:pt x="1238434" y="280809"/>
                  </a:lnTo>
                  <a:lnTo>
                    <a:pt x="1248976" y="265166"/>
                  </a:lnTo>
                  <a:lnTo>
                    <a:pt x="1252842" y="246011"/>
                  </a:lnTo>
                  <a:lnTo>
                    <a:pt x="1252842" y="49199"/>
                  </a:lnTo>
                  <a:lnTo>
                    <a:pt x="1248976" y="30046"/>
                  </a:lnTo>
                  <a:lnTo>
                    <a:pt x="1238434" y="14408"/>
                  </a:lnTo>
                  <a:lnTo>
                    <a:pt x="1222795" y="3865"/>
                  </a:lnTo>
                  <a:lnTo>
                    <a:pt x="120364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0428" y="3017982"/>
              <a:ext cx="1254125" cy="295910"/>
            </a:xfrm>
            <a:custGeom>
              <a:avLst/>
              <a:gdLst/>
              <a:ahLst/>
              <a:cxnLst/>
              <a:rect l="l" t="t" r="r" b="b"/>
              <a:pathLst>
                <a:path w="1254125" h="295910">
                  <a:moveTo>
                    <a:pt x="0" y="49242"/>
                  </a:moveTo>
                  <a:lnTo>
                    <a:pt x="3869" y="30075"/>
                  </a:lnTo>
                  <a:lnTo>
                    <a:pt x="14422" y="14422"/>
                  </a:lnTo>
                  <a:lnTo>
                    <a:pt x="30075" y="3869"/>
                  </a:lnTo>
                  <a:lnTo>
                    <a:pt x="49242" y="0"/>
                  </a:lnTo>
                  <a:lnTo>
                    <a:pt x="1204555" y="0"/>
                  </a:lnTo>
                  <a:lnTo>
                    <a:pt x="1223723" y="3869"/>
                  </a:lnTo>
                  <a:lnTo>
                    <a:pt x="1239375" y="14422"/>
                  </a:lnTo>
                  <a:lnTo>
                    <a:pt x="1249928" y="30075"/>
                  </a:lnTo>
                  <a:lnTo>
                    <a:pt x="1253798" y="49242"/>
                  </a:lnTo>
                  <a:lnTo>
                    <a:pt x="1253798" y="246210"/>
                  </a:lnTo>
                  <a:lnTo>
                    <a:pt x="1249928" y="265378"/>
                  </a:lnTo>
                  <a:lnTo>
                    <a:pt x="1239375" y="281030"/>
                  </a:lnTo>
                  <a:lnTo>
                    <a:pt x="1223723" y="291584"/>
                  </a:lnTo>
                  <a:lnTo>
                    <a:pt x="1204555" y="295453"/>
                  </a:lnTo>
                  <a:lnTo>
                    <a:pt x="49242" y="295453"/>
                  </a:lnTo>
                  <a:lnTo>
                    <a:pt x="30075" y="291584"/>
                  </a:lnTo>
                  <a:lnTo>
                    <a:pt x="14422" y="281030"/>
                  </a:lnTo>
                  <a:lnTo>
                    <a:pt x="3869" y="265378"/>
                  </a:lnTo>
                  <a:lnTo>
                    <a:pt x="0" y="246210"/>
                  </a:lnTo>
                  <a:lnTo>
                    <a:pt x="0" y="4924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77504" y="3083559"/>
            <a:ext cx="991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ol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20" name="object 20"/>
            <p:cNvSpPr/>
            <p:nvPr/>
          </p:nvSpPr>
          <p:spPr>
            <a:xfrm>
              <a:off x="3587182" y="2854916"/>
              <a:ext cx="306070" cy="288925"/>
            </a:xfrm>
            <a:custGeom>
              <a:avLst/>
              <a:gdLst/>
              <a:ahLst/>
              <a:cxnLst/>
              <a:rect l="l" t="t" r="r" b="b"/>
              <a:pathLst>
                <a:path w="306070" h="288925">
                  <a:moveTo>
                    <a:pt x="282953" y="21574"/>
                  </a:moveTo>
                  <a:lnTo>
                    <a:pt x="267619" y="25109"/>
                  </a:lnTo>
                  <a:lnTo>
                    <a:pt x="0" y="276758"/>
                  </a:lnTo>
                  <a:lnTo>
                    <a:pt x="10871" y="288328"/>
                  </a:lnTo>
                  <a:lnTo>
                    <a:pt x="278474" y="36694"/>
                  </a:lnTo>
                  <a:lnTo>
                    <a:pt x="282953" y="21574"/>
                  </a:lnTo>
                  <a:close/>
                </a:path>
                <a:path w="306070" h="288925">
                  <a:moveTo>
                    <a:pt x="304422" y="5003"/>
                  </a:moveTo>
                  <a:lnTo>
                    <a:pt x="289001" y="5003"/>
                  </a:lnTo>
                  <a:lnTo>
                    <a:pt x="299872" y="16573"/>
                  </a:lnTo>
                  <a:lnTo>
                    <a:pt x="278474" y="36694"/>
                  </a:lnTo>
                  <a:lnTo>
                    <a:pt x="269913" y="65595"/>
                  </a:lnTo>
                  <a:lnTo>
                    <a:pt x="272313" y="70015"/>
                  </a:lnTo>
                  <a:lnTo>
                    <a:pt x="280720" y="72504"/>
                  </a:lnTo>
                  <a:lnTo>
                    <a:pt x="285140" y="70103"/>
                  </a:lnTo>
                  <a:lnTo>
                    <a:pt x="304422" y="5003"/>
                  </a:lnTo>
                  <a:close/>
                </a:path>
                <a:path w="306070" h="288925">
                  <a:moveTo>
                    <a:pt x="292318" y="8534"/>
                  </a:moveTo>
                  <a:lnTo>
                    <a:pt x="286816" y="8534"/>
                  </a:lnTo>
                  <a:lnTo>
                    <a:pt x="296214" y="18516"/>
                  </a:lnTo>
                  <a:lnTo>
                    <a:pt x="282953" y="21574"/>
                  </a:lnTo>
                  <a:lnTo>
                    <a:pt x="278474" y="36694"/>
                  </a:lnTo>
                  <a:lnTo>
                    <a:pt x="299872" y="16573"/>
                  </a:lnTo>
                  <a:lnTo>
                    <a:pt x="292318" y="8534"/>
                  </a:lnTo>
                  <a:close/>
                </a:path>
                <a:path w="306070" h="288925">
                  <a:moveTo>
                    <a:pt x="305904" y="0"/>
                  </a:moveTo>
                  <a:lnTo>
                    <a:pt x="234657" y="16421"/>
                  </a:lnTo>
                  <a:lnTo>
                    <a:pt x="231990" y="20688"/>
                  </a:lnTo>
                  <a:lnTo>
                    <a:pt x="233959" y="29222"/>
                  </a:lnTo>
                  <a:lnTo>
                    <a:pt x="238213" y="31889"/>
                  </a:lnTo>
                  <a:lnTo>
                    <a:pt x="267619" y="25109"/>
                  </a:lnTo>
                  <a:lnTo>
                    <a:pt x="289001" y="5003"/>
                  </a:lnTo>
                  <a:lnTo>
                    <a:pt x="304422" y="5003"/>
                  </a:lnTo>
                  <a:lnTo>
                    <a:pt x="305904" y="0"/>
                  </a:lnTo>
                  <a:close/>
                </a:path>
                <a:path w="306070" h="288925">
                  <a:moveTo>
                    <a:pt x="289001" y="5003"/>
                  </a:moveTo>
                  <a:lnTo>
                    <a:pt x="267619" y="25109"/>
                  </a:lnTo>
                  <a:lnTo>
                    <a:pt x="282953" y="21574"/>
                  </a:lnTo>
                  <a:lnTo>
                    <a:pt x="286816" y="8534"/>
                  </a:lnTo>
                  <a:lnTo>
                    <a:pt x="292318" y="8534"/>
                  </a:lnTo>
                  <a:lnTo>
                    <a:pt x="289001" y="5003"/>
                  </a:lnTo>
                  <a:close/>
                </a:path>
                <a:path w="306070" h="288925">
                  <a:moveTo>
                    <a:pt x="286816" y="8534"/>
                  </a:moveTo>
                  <a:lnTo>
                    <a:pt x="282953" y="21574"/>
                  </a:lnTo>
                  <a:lnTo>
                    <a:pt x="296214" y="18516"/>
                  </a:lnTo>
                  <a:lnTo>
                    <a:pt x="286816" y="8534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4" name="object 2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35806" y="87279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19555" y="6883907"/>
            <a:ext cx="38468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./docker_run.sh</a:t>
            </a:r>
            <a:r>
              <a:rPr sz="1200" spc="-3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out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192.168.0.14:4503</a:t>
            </a:r>
            <a:r>
              <a:rPr sz="1200" spc="-3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8080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7688" y="5407261"/>
            <a:ext cx="5767705" cy="7937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  <a:p>
            <a:pPr marL="186055">
              <a:lnSpc>
                <a:spcPct val="100000"/>
              </a:lnSpc>
              <a:spcBef>
                <a:spcPts val="484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Run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start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docker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image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w/ 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Apache</a:t>
            </a:r>
            <a:endParaRPr sz="1400">
              <a:latin typeface="Tahoma"/>
              <a:cs typeface="Tahoma"/>
            </a:endParaRPr>
          </a:p>
          <a:p>
            <a:pPr marL="186055">
              <a:lnSpc>
                <a:spcPct val="100000"/>
              </a:lnSpc>
              <a:spcBef>
                <a:spcPts val="1165"/>
              </a:spcBef>
            </a:pPr>
            <a:r>
              <a:rPr sz="1100" spc="-65" dirty="0">
                <a:latin typeface="Tahoma"/>
                <a:cs typeface="Tahoma"/>
              </a:rPr>
              <a:t>Execute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50" dirty="0">
                <a:latin typeface="Trebuchet MS"/>
                <a:cs typeface="Trebuchet MS"/>
              </a:rPr>
              <a:t>docker_run.sh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docker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it.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22352" y="6418302"/>
            <a:ext cx="1167130" cy="370205"/>
            <a:chOff x="2322352" y="6418302"/>
            <a:chExt cx="1167130" cy="370205"/>
          </a:xfrm>
        </p:grpSpPr>
        <p:sp>
          <p:nvSpPr>
            <p:cNvPr id="32" name="object 32"/>
            <p:cNvSpPr/>
            <p:nvPr/>
          </p:nvSpPr>
          <p:spPr>
            <a:xfrm>
              <a:off x="2329019" y="6424966"/>
              <a:ext cx="1152525" cy="356870"/>
            </a:xfrm>
            <a:custGeom>
              <a:avLst/>
              <a:gdLst/>
              <a:ahLst/>
              <a:cxnLst/>
              <a:rect l="l" t="t" r="r" b="b"/>
              <a:pathLst>
                <a:path w="1152525" h="356870">
                  <a:moveTo>
                    <a:pt x="1093063" y="0"/>
                  </a:moveTo>
                  <a:lnTo>
                    <a:pt x="59385" y="0"/>
                  </a:lnTo>
                  <a:lnTo>
                    <a:pt x="36267" y="4667"/>
                  </a:lnTo>
                  <a:lnTo>
                    <a:pt x="17391" y="17395"/>
                  </a:lnTo>
                  <a:lnTo>
                    <a:pt x="4665" y="36272"/>
                  </a:lnTo>
                  <a:lnTo>
                    <a:pt x="0" y="59385"/>
                  </a:lnTo>
                  <a:lnTo>
                    <a:pt x="0" y="296900"/>
                  </a:lnTo>
                  <a:lnTo>
                    <a:pt x="4665" y="320018"/>
                  </a:lnTo>
                  <a:lnTo>
                    <a:pt x="17391" y="338894"/>
                  </a:lnTo>
                  <a:lnTo>
                    <a:pt x="36267" y="351619"/>
                  </a:lnTo>
                  <a:lnTo>
                    <a:pt x="59385" y="356285"/>
                  </a:lnTo>
                  <a:lnTo>
                    <a:pt x="1093063" y="356285"/>
                  </a:lnTo>
                  <a:lnTo>
                    <a:pt x="1116176" y="351619"/>
                  </a:lnTo>
                  <a:lnTo>
                    <a:pt x="1135052" y="338894"/>
                  </a:lnTo>
                  <a:lnTo>
                    <a:pt x="1147781" y="320018"/>
                  </a:lnTo>
                  <a:lnTo>
                    <a:pt x="1152448" y="296900"/>
                  </a:lnTo>
                  <a:lnTo>
                    <a:pt x="1152448" y="59385"/>
                  </a:lnTo>
                  <a:lnTo>
                    <a:pt x="1147781" y="36272"/>
                  </a:lnTo>
                  <a:lnTo>
                    <a:pt x="1135052" y="17395"/>
                  </a:lnTo>
                  <a:lnTo>
                    <a:pt x="1116176" y="4667"/>
                  </a:lnTo>
                  <a:lnTo>
                    <a:pt x="109306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29019" y="6424969"/>
              <a:ext cx="1153795" cy="356870"/>
            </a:xfrm>
            <a:custGeom>
              <a:avLst/>
              <a:gdLst/>
              <a:ahLst/>
              <a:cxnLst/>
              <a:rect l="l" t="t" r="r" b="b"/>
              <a:pathLst>
                <a:path w="1153795" h="356870">
                  <a:moveTo>
                    <a:pt x="0" y="59426"/>
                  </a:moveTo>
                  <a:lnTo>
                    <a:pt x="4670" y="36295"/>
                  </a:lnTo>
                  <a:lnTo>
                    <a:pt x="17405" y="17405"/>
                  </a:lnTo>
                  <a:lnTo>
                    <a:pt x="36295" y="4670"/>
                  </a:lnTo>
                  <a:lnTo>
                    <a:pt x="59426" y="0"/>
                  </a:lnTo>
                  <a:lnTo>
                    <a:pt x="1093892" y="0"/>
                  </a:lnTo>
                  <a:lnTo>
                    <a:pt x="1117023" y="4670"/>
                  </a:lnTo>
                  <a:lnTo>
                    <a:pt x="1135913" y="17405"/>
                  </a:lnTo>
                  <a:lnTo>
                    <a:pt x="1148648" y="36295"/>
                  </a:lnTo>
                  <a:lnTo>
                    <a:pt x="1153318" y="59426"/>
                  </a:lnTo>
                  <a:lnTo>
                    <a:pt x="1153318" y="297126"/>
                  </a:lnTo>
                  <a:lnTo>
                    <a:pt x="1148648" y="320258"/>
                  </a:lnTo>
                  <a:lnTo>
                    <a:pt x="1135913" y="339148"/>
                  </a:lnTo>
                  <a:lnTo>
                    <a:pt x="1117023" y="351883"/>
                  </a:lnTo>
                  <a:lnTo>
                    <a:pt x="1093892" y="356553"/>
                  </a:lnTo>
                  <a:lnTo>
                    <a:pt x="59426" y="356553"/>
                  </a:lnTo>
                  <a:lnTo>
                    <a:pt x="36295" y="351883"/>
                  </a:lnTo>
                  <a:lnTo>
                    <a:pt x="17405" y="339148"/>
                  </a:lnTo>
                  <a:lnTo>
                    <a:pt x="4670" y="320258"/>
                  </a:lnTo>
                  <a:lnTo>
                    <a:pt x="0" y="297126"/>
                  </a:lnTo>
                  <a:lnTo>
                    <a:pt x="0" y="5942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406766" y="6452615"/>
            <a:ext cx="100965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5904" marR="5080" indent="-256540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her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74329" y="6423252"/>
            <a:ext cx="1875789" cy="515620"/>
            <a:chOff x="2874329" y="6423252"/>
            <a:chExt cx="1875789" cy="51562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4329" y="6786047"/>
              <a:ext cx="239509" cy="15271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18196" y="6429920"/>
              <a:ext cx="1124585" cy="358775"/>
            </a:xfrm>
            <a:custGeom>
              <a:avLst/>
              <a:gdLst/>
              <a:ahLst/>
              <a:cxnLst/>
              <a:rect l="l" t="t" r="r" b="b"/>
              <a:pathLst>
                <a:path w="1124585" h="358775">
                  <a:moveTo>
                    <a:pt x="1064475" y="0"/>
                  </a:moveTo>
                  <a:lnTo>
                    <a:pt x="59702" y="0"/>
                  </a:lnTo>
                  <a:lnTo>
                    <a:pt x="36465" y="4692"/>
                  </a:lnTo>
                  <a:lnTo>
                    <a:pt x="17487" y="17487"/>
                  </a:lnTo>
                  <a:lnTo>
                    <a:pt x="4692" y="36465"/>
                  </a:lnTo>
                  <a:lnTo>
                    <a:pt x="0" y="59702"/>
                  </a:lnTo>
                  <a:lnTo>
                    <a:pt x="0" y="298500"/>
                  </a:lnTo>
                  <a:lnTo>
                    <a:pt x="4692" y="321738"/>
                  </a:lnTo>
                  <a:lnTo>
                    <a:pt x="17487" y="340715"/>
                  </a:lnTo>
                  <a:lnTo>
                    <a:pt x="36465" y="353511"/>
                  </a:lnTo>
                  <a:lnTo>
                    <a:pt x="59702" y="358203"/>
                  </a:lnTo>
                  <a:lnTo>
                    <a:pt x="1064475" y="358203"/>
                  </a:lnTo>
                  <a:lnTo>
                    <a:pt x="1087713" y="353511"/>
                  </a:lnTo>
                  <a:lnTo>
                    <a:pt x="1106690" y="340715"/>
                  </a:lnTo>
                  <a:lnTo>
                    <a:pt x="1119486" y="321738"/>
                  </a:lnTo>
                  <a:lnTo>
                    <a:pt x="1124178" y="298500"/>
                  </a:lnTo>
                  <a:lnTo>
                    <a:pt x="1124178" y="59702"/>
                  </a:lnTo>
                  <a:lnTo>
                    <a:pt x="1119486" y="36465"/>
                  </a:lnTo>
                  <a:lnTo>
                    <a:pt x="1106690" y="17487"/>
                  </a:lnTo>
                  <a:lnTo>
                    <a:pt x="1087713" y="4692"/>
                  </a:lnTo>
                  <a:lnTo>
                    <a:pt x="106447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18196" y="6429920"/>
              <a:ext cx="1125220" cy="358775"/>
            </a:xfrm>
            <a:custGeom>
              <a:avLst/>
              <a:gdLst/>
              <a:ahLst/>
              <a:cxnLst/>
              <a:rect l="l" t="t" r="r" b="b"/>
              <a:pathLst>
                <a:path w="1125220" h="358775">
                  <a:moveTo>
                    <a:pt x="0" y="59747"/>
                  </a:moveTo>
                  <a:lnTo>
                    <a:pt x="4695" y="36490"/>
                  </a:lnTo>
                  <a:lnTo>
                    <a:pt x="17499" y="17499"/>
                  </a:lnTo>
                  <a:lnTo>
                    <a:pt x="36490" y="4695"/>
                  </a:lnTo>
                  <a:lnTo>
                    <a:pt x="59747" y="0"/>
                  </a:lnTo>
                  <a:lnTo>
                    <a:pt x="1065285" y="0"/>
                  </a:lnTo>
                  <a:lnTo>
                    <a:pt x="1088541" y="4695"/>
                  </a:lnTo>
                  <a:lnTo>
                    <a:pt x="1107532" y="17499"/>
                  </a:lnTo>
                  <a:lnTo>
                    <a:pt x="1120336" y="36490"/>
                  </a:lnTo>
                  <a:lnTo>
                    <a:pt x="1125031" y="59747"/>
                  </a:lnTo>
                  <a:lnTo>
                    <a:pt x="1125031" y="298725"/>
                  </a:lnTo>
                  <a:lnTo>
                    <a:pt x="1120336" y="321981"/>
                  </a:lnTo>
                  <a:lnTo>
                    <a:pt x="1107532" y="340973"/>
                  </a:lnTo>
                  <a:lnTo>
                    <a:pt x="1088541" y="353777"/>
                  </a:lnTo>
                  <a:lnTo>
                    <a:pt x="1065285" y="358472"/>
                  </a:lnTo>
                  <a:lnTo>
                    <a:pt x="59747" y="358472"/>
                  </a:lnTo>
                  <a:lnTo>
                    <a:pt x="36490" y="353777"/>
                  </a:lnTo>
                  <a:lnTo>
                    <a:pt x="17499" y="340973"/>
                  </a:lnTo>
                  <a:lnTo>
                    <a:pt x="4695" y="321981"/>
                  </a:lnTo>
                  <a:lnTo>
                    <a:pt x="0" y="298725"/>
                  </a:lnTo>
                  <a:lnTo>
                    <a:pt x="0" y="5974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85382" y="6458711"/>
            <a:ext cx="100330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2705" marR="5080" indent="-53340">
              <a:lnSpc>
                <a:spcPct val="102200"/>
              </a:lnSpc>
              <a:spcBef>
                <a:spcPts val="7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AE</a:t>
            </a:r>
            <a:r>
              <a:rPr sz="9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sta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P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74713" y="6422080"/>
            <a:ext cx="1472565" cy="516890"/>
            <a:chOff x="4174713" y="6422080"/>
            <a:chExt cx="1472565" cy="51689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4713" y="6782989"/>
              <a:ext cx="219925" cy="15577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79108" y="6428743"/>
              <a:ext cx="760730" cy="356870"/>
            </a:xfrm>
            <a:custGeom>
              <a:avLst/>
              <a:gdLst/>
              <a:ahLst/>
              <a:cxnLst/>
              <a:rect l="l" t="t" r="r" b="b"/>
              <a:pathLst>
                <a:path w="760729" h="356870">
                  <a:moveTo>
                    <a:pt x="701179" y="0"/>
                  </a:moveTo>
                  <a:lnTo>
                    <a:pt x="59385" y="0"/>
                  </a:lnTo>
                  <a:lnTo>
                    <a:pt x="36267" y="4667"/>
                  </a:lnTo>
                  <a:lnTo>
                    <a:pt x="17391" y="17395"/>
                  </a:lnTo>
                  <a:lnTo>
                    <a:pt x="4665" y="36272"/>
                  </a:lnTo>
                  <a:lnTo>
                    <a:pt x="0" y="59385"/>
                  </a:lnTo>
                  <a:lnTo>
                    <a:pt x="0" y="296900"/>
                  </a:lnTo>
                  <a:lnTo>
                    <a:pt x="4665" y="320018"/>
                  </a:lnTo>
                  <a:lnTo>
                    <a:pt x="17391" y="338894"/>
                  </a:lnTo>
                  <a:lnTo>
                    <a:pt x="36267" y="351619"/>
                  </a:lnTo>
                  <a:lnTo>
                    <a:pt x="59385" y="356285"/>
                  </a:lnTo>
                  <a:lnTo>
                    <a:pt x="701179" y="356285"/>
                  </a:lnTo>
                  <a:lnTo>
                    <a:pt x="724290" y="351619"/>
                  </a:lnTo>
                  <a:lnTo>
                    <a:pt x="743162" y="338894"/>
                  </a:lnTo>
                  <a:lnTo>
                    <a:pt x="755886" y="320018"/>
                  </a:lnTo>
                  <a:lnTo>
                    <a:pt x="760552" y="296900"/>
                  </a:lnTo>
                  <a:lnTo>
                    <a:pt x="760552" y="59385"/>
                  </a:lnTo>
                  <a:lnTo>
                    <a:pt x="755886" y="36272"/>
                  </a:lnTo>
                  <a:lnTo>
                    <a:pt x="743162" y="17395"/>
                  </a:lnTo>
                  <a:lnTo>
                    <a:pt x="724290" y="4667"/>
                  </a:lnTo>
                  <a:lnTo>
                    <a:pt x="70117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79108" y="6428747"/>
              <a:ext cx="761365" cy="356870"/>
            </a:xfrm>
            <a:custGeom>
              <a:avLst/>
              <a:gdLst/>
              <a:ahLst/>
              <a:cxnLst/>
              <a:rect l="l" t="t" r="r" b="b"/>
              <a:pathLst>
                <a:path w="761364" h="356870">
                  <a:moveTo>
                    <a:pt x="0" y="59426"/>
                  </a:moveTo>
                  <a:lnTo>
                    <a:pt x="4670" y="36295"/>
                  </a:lnTo>
                  <a:lnTo>
                    <a:pt x="17405" y="17405"/>
                  </a:lnTo>
                  <a:lnTo>
                    <a:pt x="36295" y="4670"/>
                  </a:lnTo>
                  <a:lnTo>
                    <a:pt x="59426" y="0"/>
                  </a:lnTo>
                  <a:lnTo>
                    <a:pt x="701708" y="0"/>
                  </a:lnTo>
                  <a:lnTo>
                    <a:pt x="724839" y="4670"/>
                  </a:lnTo>
                  <a:lnTo>
                    <a:pt x="743729" y="17405"/>
                  </a:lnTo>
                  <a:lnTo>
                    <a:pt x="756465" y="36295"/>
                  </a:lnTo>
                  <a:lnTo>
                    <a:pt x="761135" y="59426"/>
                  </a:lnTo>
                  <a:lnTo>
                    <a:pt x="761135" y="297126"/>
                  </a:lnTo>
                  <a:lnTo>
                    <a:pt x="756465" y="320258"/>
                  </a:lnTo>
                  <a:lnTo>
                    <a:pt x="743729" y="339147"/>
                  </a:lnTo>
                  <a:lnTo>
                    <a:pt x="724839" y="351883"/>
                  </a:lnTo>
                  <a:lnTo>
                    <a:pt x="701708" y="356553"/>
                  </a:lnTo>
                  <a:lnTo>
                    <a:pt x="59426" y="356553"/>
                  </a:lnTo>
                  <a:lnTo>
                    <a:pt x="36295" y="351883"/>
                  </a:lnTo>
                  <a:lnTo>
                    <a:pt x="17405" y="339147"/>
                  </a:lnTo>
                  <a:lnTo>
                    <a:pt x="4670" y="320258"/>
                  </a:lnTo>
                  <a:lnTo>
                    <a:pt x="0" y="297126"/>
                  </a:lnTo>
                  <a:lnTo>
                    <a:pt x="0" y="5942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978796" y="6525767"/>
            <a:ext cx="574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7971" y="6794948"/>
              <a:ext cx="206959" cy="1316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887" y="7326376"/>
              <a:ext cx="5852160" cy="12893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130" y="7424450"/>
              <a:ext cx="5554543" cy="99276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825" y="44353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909" y="1114660"/>
            <a:ext cx="4283075" cy="9601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0" dirty="0"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Dispatcher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Configuration</a:t>
            </a:r>
            <a:endParaRPr sz="1400">
              <a:latin typeface="Tahoma"/>
              <a:cs typeface="Tahoma"/>
            </a:endParaRPr>
          </a:p>
          <a:p>
            <a:pPr marL="188595" marR="5080">
              <a:lnSpc>
                <a:spcPct val="100000"/>
              </a:lnSpc>
              <a:spcBef>
                <a:spcPts val="1165"/>
              </a:spcBef>
            </a:pPr>
            <a:r>
              <a:rPr sz="1100" spc="-75" dirty="0">
                <a:latin typeface="Tahoma"/>
                <a:cs typeface="Tahoma"/>
              </a:rPr>
              <a:t>Test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docker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image)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http://localhost:8080/content/wknd/us/en.html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56688" y="2181029"/>
            <a:ext cx="3283585" cy="2252345"/>
            <a:chOff x="2456688" y="2181029"/>
            <a:chExt cx="3283585" cy="22523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6688" y="2192528"/>
              <a:ext cx="2968752" cy="22402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6395" y="2291360"/>
              <a:ext cx="2673344" cy="19430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72080" y="2187693"/>
              <a:ext cx="760730" cy="356870"/>
            </a:xfrm>
            <a:custGeom>
              <a:avLst/>
              <a:gdLst/>
              <a:ahLst/>
              <a:cxnLst/>
              <a:rect l="l" t="t" r="r" b="b"/>
              <a:pathLst>
                <a:path w="760729" h="356869">
                  <a:moveTo>
                    <a:pt x="701179" y="0"/>
                  </a:moveTo>
                  <a:lnTo>
                    <a:pt x="59385" y="0"/>
                  </a:lnTo>
                  <a:lnTo>
                    <a:pt x="36267" y="4667"/>
                  </a:lnTo>
                  <a:lnTo>
                    <a:pt x="17391" y="17395"/>
                  </a:lnTo>
                  <a:lnTo>
                    <a:pt x="4665" y="36272"/>
                  </a:lnTo>
                  <a:lnTo>
                    <a:pt x="0" y="59385"/>
                  </a:lnTo>
                  <a:lnTo>
                    <a:pt x="0" y="296900"/>
                  </a:lnTo>
                  <a:lnTo>
                    <a:pt x="4665" y="320018"/>
                  </a:lnTo>
                  <a:lnTo>
                    <a:pt x="17391" y="338894"/>
                  </a:lnTo>
                  <a:lnTo>
                    <a:pt x="36267" y="351619"/>
                  </a:lnTo>
                  <a:lnTo>
                    <a:pt x="59385" y="356285"/>
                  </a:lnTo>
                  <a:lnTo>
                    <a:pt x="701179" y="356285"/>
                  </a:lnTo>
                  <a:lnTo>
                    <a:pt x="724290" y="351619"/>
                  </a:lnTo>
                  <a:lnTo>
                    <a:pt x="743162" y="338894"/>
                  </a:lnTo>
                  <a:lnTo>
                    <a:pt x="755886" y="320018"/>
                  </a:lnTo>
                  <a:lnTo>
                    <a:pt x="760552" y="296900"/>
                  </a:lnTo>
                  <a:lnTo>
                    <a:pt x="760552" y="59385"/>
                  </a:lnTo>
                  <a:lnTo>
                    <a:pt x="755886" y="36272"/>
                  </a:lnTo>
                  <a:lnTo>
                    <a:pt x="743162" y="17395"/>
                  </a:lnTo>
                  <a:lnTo>
                    <a:pt x="724290" y="4667"/>
                  </a:lnTo>
                  <a:lnTo>
                    <a:pt x="70117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2080" y="2187696"/>
              <a:ext cx="761365" cy="356870"/>
            </a:xfrm>
            <a:custGeom>
              <a:avLst/>
              <a:gdLst/>
              <a:ahLst/>
              <a:cxnLst/>
              <a:rect l="l" t="t" r="r" b="b"/>
              <a:pathLst>
                <a:path w="761364" h="356869">
                  <a:moveTo>
                    <a:pt x="0" y="59426"/>
                  </a:moveTo>
                  <a:lnTo>
                    <a:pt x="4670" y="36295"/>
                  </a:lnTo>
                  <a:lnTo>
                    <a:pt x="17405" y="17405"/>
                  </a:lnTo>
                  <a:lnTo>
                    <a:pt x="36295" y="4670"/>
                  </a:lnTo>
                  <a:lnTo>
                    <a:pt x="59426" y="0"/>
                  </a:lnTo>
                  <a:lnTo>
                    <a:pt x="701708" y="0"/>
                  </a:lnTo>
                  <a:lnTo>
                    <a:pt x="724839" y="4670"/>
                  </a:lnTo>
                  <a:lnTo>
                    <a:pt x="743729" y="17405"/>
                  </a:lnTo>
                  <a:lnTo>
                    <a:pt x="756465" y="36295"/>
                  </a:lnTo>
                  <a:lnTo>
                    <a:pt x="761135" y="59426"/>
                  </a:lnTo>
                  <a:lnTo>
                    <a:pt x="761135" y="297126"/>
                  </a:lnTo>
                  <a:lnTo>
                    <a:pt x="756465" y="320258"/>
                  </a:lnTo>
                  <a:lnTo>
                    <a:pt x="743729" y="339147"/>
                  </a:lnTo>
                  <a:lnTo>
                    <a:pt x="724839" y="351883"/>
                  </a:lnTo>
                  <a:lnTo>
                    <a:pt x="701708" y="356553"/>
                  </a:lnTo>
                  <a:lnTo>
                    <a:pt x="59426" y="356553"/>
                  </a:lnTo>
                  <a:lnTo>
                    <a:pt x="36295" y="351883"/>
                  </a:lnTo>
                  <a:lnTo>
                    <a:pt x="17405" y="339147"/>
                  </a:lnTo>
                  <a:lnTo>
                    <a:pt x="4670" y="320258"/>
                  </a:lnTo>
                  <a:lnTo>
                    <a:pt x="0" y="297126"/>
                  </a:lnTo>
                  <a:lnTo>
                    <a:pt x="0" y="5942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46776" y="2284983"/>
            <a:ext cx="424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cce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sp>
          <p:nvSpPr>
            <p:cNvPr id="17" name="object 17"/>
            <p:cNvSpPr/>
            <p:nvPr/>
          </p:nvSpPr>
          <p:spPr>
            <a:xfrm>
              <a:off x="4918500" y="2515377"/>
              <a:ext cx="439420" cy="367665"/>
            </a:xfrm>
            <a:custGeom>
              <a:avLst/>
              <a:gdLst/>
              <a:ahLst/>
              <a:cxnLst/>
              <a:rect l="l" t="t" r="r" b="b"/>
              <a:pathLst>
                <a:path w="439420" h="367664">
                  <a:moveTo>
                    <a:pt x="29489" y="296672"/>
                  </a:moveTo>
                  <a:lnTo>
                    <a:pt x="24942" y="298805"/>
                  </a:lnTo>
                  <a:lnTo>
                    <a:pt x="0" y="367550"/>
                  </a:lnTo>
                  <a:lnTo>
                    <a:pt x="23709" y="363562"/>
                  </a:lnTo>
                  <a:lnTo>
                    <a:pt x="17183" y="363562"/>
                  </a:lnTo>
                  <a:lnTo>
                    <a:pt x="7023" y="351370"/>
                  </a:lnTo>
                  <a:lnTo>
                    <a:pt x="29568" y="332587"/>
                  </a:lnTo>
                  <a:lnTo>
                    <a:pt x="39865" y="304215"/>
                  </a:lnTo>
                  <a:lnTo>
                    <a:pt x="37731" y="299669"/>
                  </a:lnTo>
                  <a:lnTo>
                    <a:pt x="29489" y="296672"/>
                  </a:lnTo>
                  <a:close/>
                </a:path>
                <a:path w="439420" h="367664">
                  <a:moveTo>
                    <a:pt x="29568" y="332587"/>
                  </a:moveTo>
                  <a:lnTo>
                    <a:pt x="7023" y="351370"/>
                  </a:lnTo>
                  <a:lnTo>
                    <a:pt x="17183" y="363562"/>
                  </a:lnTo>
                  <a:lnTo>
                    <a:pt x="21253" y="360172"/>
                  </a:lnTo>
                  <a:lnTo>
                    <a:pt x="19557" y="360172"/>
                  </a:lnTo>
                  <a:lnTo>
                    <a:pt x="10782" y="349631"/>
                  </a:lnTo>
                  <a:lnTo>
                    <a:pt x="24202" y="347374"/>
                  </a:lnTo>
                  <a:lnTo>
                    <a:pt x="29568" y="332587"/>
                  </a:lnTo>
                  <a:close/>
                </a:path>
                <a:path w="439420" h="367664">
                  <a:moveTo>
                    <a:pt x="69481" y="339763"/>
                  </a:moveTo>
                  <a:lnTo>
                    <a:pt x="39751" y="344761"/>
                  </a:lnTo>
                  <a:lnTo>
                    <a:pt x="17183" y="363562"/>
                  </a:lnTo>
                  <a:lnTo>
                    <a:pt x="23709" y="363562"/>
                  </a:lnTo>
                  <a:lnTo>
                    <a:pt x="72110" y="355422"/>
                  </a:lnTo>
                  <a:lnTo>
                    <a:pt x="75031" y="351332"/>
                  </a:lnTo>
                  <a:lnTo>
                    <a:pt x="73571" y="342684"/>
                  </a:lnTo>
                  <a:lnTo>
                    <a:pt x="69481" y="339763"/>
                  </a:lnTo>
                  <a:close/>
                </a:path>
                <a:path w="439420" h="367664">
                  <a:moveTo>
                    <a:pt x="24202" y="347374"/>
                  </a:moveTo>
                  <a:lnTo>
                    <a:pt x="10782" y="349631"/>
                  </a:lnTo>
                  <a:lnTo>
                    <a:pt x="19557" y="360172"/>
                  </a:lnTo>
                  <a:lnTo>
                    <a:pt x="24202" y="347374"/>
                  </a:lnTo>
                  <a:close/>
                </a:path>
                <a:path w="439420" h="367664">
                  <a:moveTo>
                    <a:pt x="39751" y="344761"/>
                  </a:moveTo>
                  <a:lnTo>
                    <a:pt x="24202" y="347374"/>
                  </a:lnTo>
                  <a:lnTo>
                    <a:pt x="19557" y="360172"/>
                  </a:lnTo>
                  <a:lnTo>
                    <a:pt x="21253" y="360172"/>
                  </a:lnTo>
                  <a:lnTo>
                    <a:pt x="39751" y="344761"/>
                  </a:lnTo>
                  <a:close/>
                </a:path>
                <a:path w="439420" h="367664">
                  <a:moveTo>
                    <a:pt x="428777" y="0"/>
                  </a:moveTo>
                  <a:lnTo>
                    <a:pt x="29568" y="332587"/>
                  </a:lnTo>
                  <a:lnTo>
                    <a:pt x="24202" y="347374"/>
                  </a:lnTo>
                  <a:lnTo>
                    <a:pt x="39751" y="344761"/>
                  </a:lnTo>
                  <a:lnTo>
                    <a:pt x="438937" y="12192"/>
                  </a:lnTo>
                  <a:lnTo>
                    <a:pt x="42877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146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8708" y="5461000"/>
            <a:ext cx="1413903" cy="34289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44549" y="54673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dditi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nal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147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587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100" y="1114660"/>
            <a:ext cx="5850890" cy="30276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35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  <a:p>
            <a:pPr marL="187325">
              <a:lnSpc>
                <a:spcPct val="100000"/>
              </a:lnSpc>
              <a:spcBef>
                <a:spcPts val="484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87325" marR="5080">
              <a:lnSpc>
                <a:spcPts val="1010"/>
              </a:lnSpc>
              <a:spcBef>
                <a:spcPts val="1265"/>
              </a:spcBef>
            </a:pPr>
            <a:r>
              <a:rPr sz="1000" spc="-45" dirty="0">
                <a:latin typeface="Tahoma"/>
                <a:cs typeface="Tahoma"/>
              </a:rPr>
              <a:t>Provides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robust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extensible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base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components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for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Experience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Manager,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built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latest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technology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best </a:t>
            </a:r>
            <a:r>
              <a:rPr sz="1000" spc="-55" dirty="0">
                <a:latin typeface="Tahoma"/>
                <a:cs typeface="Tahoma"/>
              </a:rPr>
              <a:t> practices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35" dirty="0">
                <a:latin typeface="Tahoma"/>
                <a:cs typeface="Tahoma"/>
              </a:rPr>
              <a:t>Op</a:t>
            </a:r>
            <a:r>
              <a:rPr sz="1000" spc="-45" dirty="0">
                <a:latin typeface="Tahoma"/>
                <a:cs typeface="Tahoma"/>
              </a:rPr>
              <a:t>en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3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ce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40" dirty="0">
                <a:latin typeface="Tahoma"/>
                <a:cs typeface="Tahoma"/>
              </a:rPr>
              <a:t>He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ss</a:t>
            </a:r>
            <a:r>
              <a:rPr sz="1000" spc="-45" dirty="0">
                <a:latin typeface="Tahoma"/>
                <a:cs typeface="Tahoma"/>
              </a:rPr>
              <a:t>/</a:t>
            </a:r>
            <a:r>
              <a:rPr sz="1000" spc="-95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PA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re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0" dirty="0"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50" dirty="0">
                <a:latin typeface="Tahoma"/>
                <a:cs typeface="Tahoma"/>
              </a:rPr>
              <a:t>Extensible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50" dirty="0">
                <a:latin typeface="Tahoma"/>
                <a:cs typeface="Tahoma"/>
              </a:rPr>
              <a:t>Pre-Configurable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40" dirty="0">
                <a:latin typeface="Tahoma"/>
                <a:cs typeface="Tahoma"/>
              </a:rPr>
              <a:t>V</a:t>
            </a:r>
            <a:r>
              <a:rPr sz="1000" spc="-3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0" dirty="0">
                <a:latin typeface="Tahoma"/>
                <a:cs typeface="Tahoma"/>
              </a:rPr>
              <a:t>ati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as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35" dirty="0">
                <a:latin typeface="Tahoma"/>
                <a:cs typeface="Tahoma"/>
              </a:rPr>
              <a:t>Pr</a:t>
            </a:r>
            <a:r>
              <a:rPr sz="1000" spc="-4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u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re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50" dirty="0"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70" dirty="0">
                <a:latin typeface="Tahoma"/>
                <a:cs typeface="Tahoma"/>
              </a:rPr>
              <a:t>W</a:t>
            </a:r>
            <a:r>
              <a:rPr sz="1000" spc="-4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G</a:t>
            </a:r>
            <a:r>
              <a:rPr sz="1000" spc="-85" dirty="0">
                <a:latin typeface="Tahoma"/>
                <a:cs typeface="Tahoma"/>
              </a:rPr>
              <a:t> 2</a:t>
            </a:r>
            <a:r>
              <a:rPr sz="1000" spc="-150" dirty="0">
                <a:latin typeface="Tahoma"/>
                <a:cs typeface="Tahoma"/>
              </a:rPr>
              <a:t>.</a:t>
            </a:r>
            <a:r>
              <a:rPr sz="1000" spc="-30" dirty="0">
                <a:latin typeface="Tahoma"/>
                <a:cs typeface="Tahoma"/>
              </a:rPr>
              <a:t>0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cce</a:t>
            </a:r>
            <a:r>
              <a:rPr sz="1000" spc="-80" dirty="0">
                <a:latin typeface="Tahoma"/>
                <a:cs typeface="Tahoma"/>
              </a:rPr>
              <a:t>ss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70" dirty="0">
                <a:latin typeface="Tahoma"/>
                <a:cs typeface="Tahoma"/>
              </a:rPr>
              <a:t>Ea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40" dirty="0">
                <a:latin typeface="Tahoma"/>
                <a:cs typeface="Tahoma"/>
              </a:rPr>
              <a:t>y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60" dirty="0">
                <a:latin typeface="Tahoma"/>
                <a:cs typeface="Tahoma"/>
              </a:rPr>
              <a:t>SE</a:t>
            </a:r>
            <a:r>
              <a:rPr sz="1000" spc="-70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f</a:t>
            </a:r>
            <a:r>
              <a:rPr sz="1000" spc="-6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0" dirty="0"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  <a:p>
            <a:pPr marL="473075" indent="-17208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73709" algn="l"/>
              </a:tabLst>
            </a:pPr>
            <a:r>
              <a:rPr sz="1000" spc="-45" dirty="0">
                <a:latin typeface="Tahoma"/>
                <a:cs typeface="Tahoma"/>
              </a:rPr>
              <a:t>Versioned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38199" y="5461000"/>
          <a:ext cx="6083299" cy="3478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016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9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Availa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1165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5" dirty="0">
                          <a:latin typeface="Tahoma"/>
                          <a:cs typeface="Tahoma"/>
                        </a:rPr>
                        <a:t>Breadcrumb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utton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Carousel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Contain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580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Cont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gme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670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idd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Options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orm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ex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366395" indent="-172085">
                        <a:lnSpc>
                          <a:spcPct val="100000"/>
                        </a:lnSpc>
                        <a:spcBef>
                          <a:spcPts val="580"/>
                        </a:spcBef>
                        <a:buFont typeface="Arial MT"/>
                        <a:buChar char="•"/>
                        <a:tabLst>
                          <a:tab pos="367030" algn="l"/>
                        </a:tabLst>
                      </a:pPr>
                      <a:r>
                        <a:rPr sz="1100" spc="-80" dirty="0">
                          <a:latin typeface="Tahoma"/>
                          <a:cs typeface="Tahoma"/>
                        </a:rPr>
                        <a:t>Image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739775" marR="108585">
                        <a:lnSpc>
                          <a:spcPts val="1100"/>
                        </a:lnSpc>
                        <a:spcBef>
                          <a:spcPts val="670"/>
                        </a:spcBef>
                      </a:pP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Al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Cor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ponent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ar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headle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ss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pl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ant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!  M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ponent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co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me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ava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labl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al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th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im</a:t>
                      </a:r>
                      <a:r>
                        <a:rPr sz="950" b="1" i="1" spc="-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!</a:t>
                      </a:r>
                      <a:endParaRPr sz="950">
                        <a:latin typeface="Verdana"/>
                        <a:cs typeface="Verdan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Lan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ua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avi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ation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List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Navigation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Page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Qui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h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675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Separator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So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ial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dia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aring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70" dirty="0">
                          <a:latin typeface="Tahoma"/>
                          <a:cs typeface="Tahoma"/>
                        </a:rPr>
                        <a:t>Tabs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75" dirty="0">
                          <a:latin typeface="Tahoma"/>
                          <a:cs typeface="Tahoma"/>
                        </a:rPr>
                        <a:t>Text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282575" indent="-172085">
                        <a:lnSpc>
                          <a:spcPct val="100000"/>
                        </a:lnSpc>
                        <a:spcBef>
                          <a:spcPts val="580"/>
                        </a:spcBef>
                        <a:buFont typeface="Arial MT"/>
                        <a:buChar char="•"/>
                        <a:tabLst>
                          <a:tab pos="283210" algn="l"/>
                        </a:tabLst>
                      </a:pPr>
                      <a:r>
                        <a:rPr sz="1100" spc="-45" dirty="0">
                          <a:latin typeface="Tahoma"/>
                          <a:cs typeface="Tahoma"/>
                        </a:rPr>
                        <a:t>Title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870835" algn="l"/>
                        </a:tabLst>
                      </a:pPr>
                      <a:r>
                        <a:rPr sz="6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2021</a:t>
                      </a:r>
                      <a:r>
                        <a:rPr sz="6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Adobe.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Rights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Reserved	</a:t>
                      </a:r>
                      <a:r>
                        <a:rPr sz="900" spc="-97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149</a:t>
                      </a:r>
                      <a:endParaRPr sz="900" baseline="4629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4" name="object 14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149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587" y="44353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700" y="1114660"/>
            <a:ext cx="1682114" cy="13258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5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  <a:p>
            <a:pPr marL="189865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89865" marR="5080">
              <a:lnSpc>
                <a:spcPct val="159100"/>
              </a:lnSpc>
              <a:spcBef>
                <a:spcPts val="384"/>
              </a:spcBef>
            </a:pPr>
            <a:r>
              <a:rPr sz="1100" spc="-75" dirty="0">
                <a:latin typeface="Tahoma"/>
                <a:cs typeface="Tahoma"/>
              </a:rPr>
              <a:t>W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d 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nuo</a:t>
            </a:r>
            <a:r>
              <a:rPr sz="1100" spc="-65" dirty="0">
                <a:latin typeface="Tahoma"/>
                <a:cs typeface="Tahoma"/>
              </a:rPr>
              <a:t>us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pro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40" dirty="0">
                <a:latin typeface="Tahoma"/>
                <a:cs typeface="Tahoma"/>
              </a:rPr>
              <a:t>Op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1168400"/>
            <a:ext cx="6096000" cy="3429000"/>
            <a:chOff x="838199" y="1168400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4224" y="2311400"/>
              <a:ext cx="3727704" cy="18653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904" y="2410117"/>
              <a:ext cx="3434519" cy="15700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4549" y="11747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2511" y="8727947"/>
            <a:ext cx="98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8109" y="5407261"/>
            <a:ext cx="2616835" cy="17589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900" spc="-140" dirty="0">
                <a:latin typeface="Tahoma"/>
                <a:cs typeface="Tahoma"/>
              </a:rPr>
              <a:t>51</a:t>
            </a:r>
            <a:endParaRPr sz="900">
              <a:latin typeface="Tahoma"/>
              <a:cs typeface="Tahoma"/>
            </a:endParaRPr>
          </a:p>
          <a:p>
            <a:pPr marL="245745">
              <a:lnSpc>
                <a:spcPct val="100000"/>
              </a:lnSpc>
              <a:spcBef>
                <a:spcPts val="484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  <a:p>
            <a:pPr marL="245745" marR="208915">
              <a:lnSpc>
                <a:spcPct val="159100"/>
              </a:lnSpc>
              <a:spcBef>
                <a:spcPts val="384"/>
              </a:spcBef>
            </a:pPr>
            <a:r>
              <a:rPr sz="1100" spc="-35" dirty="0">
                <a:latin typeface="Tahoma"/>
                <a:cs typeface="Tahoma"/>
              </a:rPr>
              <a:t>On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rre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on  </a:t>
            </a:r>
            <a:r>
              <a:rPr sz="1100" spc="-95" dirty="0">
                <a:latin typeface="Tahoma"/>
                <a:cs typeface="Tahoma"/>
              </a:rPr>
              <a:t>In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ith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var</a:t>
            </a:r>
            <a:r>
              <a:rPr sz="1100" spc="-45" dirty="0">
                <a:latin typeface="Tahoma"/>
                <a:cs typeface="Tahoma"/>
              </a:rPr>
              <a:t>ia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15" dirty="0">
                <a:latin typeface="Tahoma"/>
                <a:cs typeface="Tahoma"/>
              </a:rPr>
              <a:t>Vi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5" dirty="0">
                <a:latin typeface="Tahoma"/>
                <a:cs typeface="Tahoma"/>
              </a:rPr>
              <a:t>J</a:t>
            </a: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ut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ut</a:t>
            </a:r>
            <a:endParaRPr sz="1100">
              <a:latin typeface="Tahoma"/>
              <a:cs typeface="Tahoma"/>
            </a:endParaRPr>
          </a:p>
          <a:p>
            <a:pPr marL="245745" marR="5080">
              <a:lnSpc>
                <a:spcPts val="1300"/>
              </a:lnSpc>
              <a:spcBef>
                <a:spcPts val="850"/>
              </a:spcBef>
            </a:pP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25" dirty="0">
                <a:latin typeface="Tahoma"/>
                <a:cs typeface="Tahoma"/>
              </a:rPr>
              <a:t>6</a:t>
            </a:r>
            <a:r>
              <a:rPr sz="1100" spc="-75" dirty="0">
                <a:latin typeface="Tahoma"/>
                <a:cs typeface="Tahoma"/>
              </a:rPr>
              <a:t>.</a:t>
            </a:r>
            <a:r>
              <a:rPr sz="1100" spc="-85" dirty="0">
                <a:latin typeface="Tahoma"/>
                <a:cs typeface="Tahoma"/>
              </a:rPr>
              <a:t>5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content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53967" y="5823711"/>
            <a:ext cx="3240405" cy="1615440"/>
            <a:chOff x="3553967" y="5823711"/>
            <a:chExt cx="3240405" cy="161544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3967" y="5823711"/>
              <a:ext cx="3240024" cy="16154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2621" y="5922175"/>
              <a:ext cx="2945800" cy="132069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96911" y="7906004"/>
            <a:ext cx="35166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i="1" spc="-135" dirty="0">
                <a:latin typeface="Verdana"/>
                <a:cs typeface="Verdana"/>
                <a:hlinkClick r:id="rId7"/>
              </a:rPr>
              <a:t>http://opensource.adobe.com/aem-core-wcm-components/library.html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949" y="4435347"/>
            <a:ext cx="109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1352804"/>
            <a:ext cx="1136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mmo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175" y="1154176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17319" y="1948688"/>
            <a:ext cx="2167255" cy="2310765"/>
            <a:chOff x="1417319" y="1948688"/>
            <a:chExt cx="2167255" cy="231076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319" y="1948688"/>
              <a:ext cx="2167128" cy="23103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79" y="2177288"/>
              <a:ext cx="2069592" cy="2072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58780" y="1965960"/>
              <a:ext cx="2082164" cy="2225040"/>
            </a:xfrm>
            <a:custGeom>
              <a:avLst/>
              <a:gdLst/>
              <a:ahLst/>
              <a:cxnLst/>
              <a:rect l="l" t="t" r="r" b="b"/>
              <a:pathLst>
                <a:path w="2082164" h="2225040">
                  <a:moveTo>
                    <a:pt x="1735099" y="0"/>
                  </a:moveTo>
                  <a:lnTo>
                    <a:pt x="347027" y="0"/>
                  </a:lnTo>
                  <a:lnTo>
                    <a:pt x="299938" y="3167"/>
                  </a:lnTo>
                  <a:lnTo>
                    <a:pt x="254774" y="12396"/>
                  </a:lnTo>
                  <a:lnTo>
                    <a:pt x="211949" y="27271"/>
                  </a:lnTo>
                  <a:lnTo>
                    <a:pt x="171877" y="47379"/>
                  </a:lnTo>
                  <a:lnTo>
                    <a:pt x="134970" y="72308"/>
                  </a:lnTo>
                  <a:lnTo>
                    <a:pt x="101642" y="101642"/>
                  </a:lnTo>
                  <a:lnTo>
                    <a:pt x="72308" y="134970"/>
                  </a:lnTo>
                  <a:lnTo>
                    <a:pt x="47379" y="171877"/>
                  </a:lnTo>
                  <a:lnTo>
                    <a:pt x="27271" y="211949"/>
                  </a:lnTo>
                  <a:lnTo>
                    <a:pt x="12396" y="254774"/>
                  </a:lnTo>
                  <a:lnTo>
                    <a:pt x="3167" y="299938"/>
                  </a:lnTo>
                  <a:lnTo>
                    <a:pt x="0" y="347027"/>
                  </a:lnTo>
                  <a:lnTo>
                    <a:pt x="0" y="1878012"/>
                  </a:lnTo>
                  <a:lnTo>
                    <a:pt x="3167" y="1925101"/>
                  </a:lnTo>
                  <a:lnTo>
                    <a:pt x="12396" y="1970265"/>
                  </a:lnTo>
                  <a:lnTo>
                    <a:pt x="27271" y="2013090"/>
                  </a:lnTo>
                  <a:lnTo>
                    <a:pt x="47379" y="2053162"/>
                  </a:lnTo>
                  <a:lnTo>
                    <a:pt x="72308" y="2090069"/>
                  </a:lnTo>
                  <a:lnTo>
                    <a:pt x="101642" y="2123397"/>
                  </a:lnTo>
                  <a:lnTo>
                    <a:pt x="134970" y="2152731"/>
                  </a:lnTo>
                  <a:lnTo>
                    <a:pt x="171877" y="2177660"/>
                  </a:lnTo>
                  <a:lnTo>
                    <a:pt x="211949" y="2197768"/>
                  </a:lnTo>
                  <a:lnTo>
                    <a:pt x="254774" y="2212643"/>
                  </a:lnTo>
                  <a:lnTo>
                    <a:pt x="299938" y="2221872"/>
                  </a:lnTo>
                  <a:lnTo>
                    <a:pt x="347027" y="2225040"/>
                  </a:lnTo>
                  <a:lnTo>
                    <a:pt x="1735099" y="2225040"/>
                  </a:lnTo>
                  <a:lnTo>
                    <a:pt x="1782188" y="2221872"/>
                  </a:lnTo>
                  <a:lnTo>
                    <a:pt x="1827352" y="2212643"/>
                  </a:lnTo>
                  <a:lnTo>
                    <a:pt x="1870177" y="2197768"/>
                  </a:lnTo>
                  <a:lnTo>
                    <a:pt x="1910249" y="2177660"/>
                  </a:lnTo>
                  <a:lnTo>
                    <a:pt x="1947156" y="2152731"/>
                  </a:lnTo>
                  <a:lnTo>
                    <a:pt x="1980484" y="2123397"/>
                  </a:lnTo>
                  <a:lnTo>
                    <a:pt x="2009818" y="2090069"/>
                  </a:lnTo>
                  <a:lnTo>
                    <a:pt x="2034746" y="2053162"/>
                  </a:lnTo>
                  <a:lnTo>
                    <a:pt x="2054855" y="2013090"/>
                  </a:lnTo>
                  <a:lnTo>
                    <a:pt x="2069730" y="1970265"/>
                  </a:lnTo>
                  <a:lnTo>
                    <a:pt x="2078958" y="1925101"/>
                  </a:lnTo>
                  <a:lnTo>
                    <a:pt x="2082126" y="1878012"/>
                  </a:lnTo>
                  <a:lnTo>
                    <a:pt x="2082126" y="347027"/>
                  </a:lnTo>
                  <a:lnTo>
                    <a:pt x="2078958" y="299938"/>
                  </a:lnTo>
                  <a:lnTo>
                    <a:pt x="2069730" y="254774"/>
                  </a:lnTo>
                  <a:lnTo>
                    <a:pt x="2054855" y="211949"/>
                  </a:lnTo>
                  <a:lnTo>
                    <a:pt x="2034746" y="171877"/>
                  </a:lnTo>
                  <a:lnTo>
                    <a:pt x="2009818" y="134970"/>
                  </a:lnTo>
                  <a:lnTo>
                    <a:pt x="1980484" y="101642"/>
                  </a:lnTo>
                  <a:lnTo>
                    <a:pt x="1947156" y="72308"/>
                  </a:lnTo>
                  <a:lnTo>
                    <a:pt x="1910249" y="47379"/>
                  </a:lnTo>
                  <a:lnTo>
                    <a:pt x="1870177" y="27271"/>
                  </a:lnTo>
                  <a:lnTo>
                    <a:pt x="1827352" y="12396"/>
                  </a:lnTo>
                  <a:lnTo>
                    <a:pt x="1782188" y="3167"/>
                  </a:lnTo>
                  <a:lnTo>
                    <a:pt x="1735099" y="0"/>
                  </a:lnTo>
                  <a:close/>
                </a:path>
              </a:pathLst>
            </a:custGeom>
            <a:solidFill>
              <a:srgbClr val="007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8780" y="1965960"/>
              <a:ext cx="2084070" cy="2226945"/>
            </a:xfrm>
            <a:custGeom>
              <a:avLst/>
              <a:gdLst/>
              <a:ahLst/>
              <a:cxnLst/>
              <a:rect l="l" t="t" r="r" b="b"/>
              <a:pathLst>
                <a:path w="2084070" h="2226945">
                  <a:moveTo>
                    <a:pt x="0" y="347291"/>
                  </a:moveTo>
                  <a:lnTo>
                    <a:pt x="3170" y="300165"/>
                  </a:lnTo>
                  <a:lnTo>
                    <a:pt x="12405" y="254967"/>
                  </a:lnTo>
                  <a:lnTo>
                    <a:pt x="27291" y="212109"/>
                  </a:lnTo>
                  <a:lnTo>
                    <a:pt x="47415" y="172006"/>
                  </a:lnTo>
                  <a:lnTo>
                    <a:pt x="72362" y="135071"/>
                  </a:lnTo>
                  <a:lnTo>
                    <a:pt x="101719" y="101719"/>
                  </a:lnTo>
                  <a:lnTo>
                    <a:pt x="135071" y="72362"/>
                  </a:lnTo>
                  <a:lnTo>
                    <a:pt x="172006" y="47415"/>
                  </a:lnTo>
                  <a:lnTo>
                    <a:pt x="212109" y="27291"/>
                  </a:lnTo>
                  <a:lnTo>
                    <a:pt x="254967" y="12405"/>
                  </a:lnTo>
                  <a:lnTo>
                    <a:pt x="300166" y="3170"/>
                  </a:lnTo>
                  <a:lnTo>
                    <a:pt x="347291" y="0"/>
                  </a:lnTo>
                  <a:lnTo>
                    <a:pt x="1736418" y="0"/>
                  </a:lnTo>
                  <a:lnTo>
                    <a:pt x="1783543" y="3170"/>
                  </a:lnTo>
                  <a:lnTo>
                    <a:pt x="1828742" y="12405"/>
                  </a:lnTo>
                  <a:lnTo>
                    <a:pt x="1871599" y="27291"/>
                  </a:lnTo>
                  <a:lnTo>
                    <a:pt x="1911702" y="47415"/>
                  </a:lnTo>
                  <a:lnTo>
                    <a:pt x="1948637" y="72362"/>
                  </a:lnTo>
                  <a:lnTo>
                    <a:pt x="1981990" y="101719"/>
                  </a:lnTo>
                  <a:lnTo>
                    <a:pt x="2011347" y="135071"/>
                  </a:lnTo>
                  <a:lnTo>
                    <a:pt x="2036294" y="172006"/>
                  </a:lnTo>
                  <a:lnTo>
                    <a:pt x="2056417" y="212109"/>
                  </a:lnTo>
                  <a:lnTo>
                    <a:pt x="2071303" y="254967"/>
                  </a:lnTo>
                  <a:lnTo>
                    <a:pt x="2080539" y="300165"/>
                  </a:lnTo>
                  <a:lnTo>
                    <a:pt x="2083709" y="347291"/>
                  </a:lnTo>
                  <a:lnTo>
                    <a:pt x="2083709" y="1879439"/>
                  </a:lnTo>
                  <a:lnTo>
                    <a:pt x="2080539" y="1926565"/>
                  </a:lnTo>
                  <a:lnTo>
                    <a:pt x="2071303" y="1971763"/>
                  </a:lnTo>
                  <a:lnTo>
                    <a:pt x="2056417" y="2014621"/>
                  </a:lnTo>
                  <a:lnTo>
                    <a:pt x="2036294" y="2054724"/>
                  </a:lnTo>
                  <a:lnTo>
                    <a:pt x="2011347" y="2091659"/>
                  </a:lnTo>
                  <a:lnTo>
                    <a:pt x="1981990" y="2125011"/>
                  </a:lnTo>
                  <a:lnTo>
                    <a:pt x="1948637" y="2154368"/>
                  </a:lnTo>
                  <a:lnTo>
                    <a:pt x="1911702" y="2179315"/>
                  </a:lnTo>
                  <a:lnTo>
                    <a:pt x="1871599" y="2199439"/>
                  </a:lnTo>
                  <a:lnTo>
                    <a:pt x="1828742" y="2214325"/>
                  </a:lnTo>
                  <a:lnTo>
                    <a:pt x="1783543" y="2223560"/>
                  </a:lnTo>
                  <a:lnTo>
                    <a:pt x="1736418" y="2226731"/>
                  </a:lnTo>
                  <a:lnTo>
                    <a:pt x="347291" y="2226731"/>
                  </a:lnTo>
                  <a:lnTo>
                    <a:pt x="300166" y="2223560"/>
                  </a:lnTo>
                  <a:lnTo>
                    <a:pt x="254967" y="2214325"/>
                  </a:lnTo>
                  <a:lnTo>
                    <a:pt x="212109" y="2199439"/>
                  </a:lnTo>
                  <a:lnTo>
                    <a:pt x="172006" y="2179315"/>
                  </a:lnTo>
                  <a:lnTo>
                    <a:pt x="135071" y="2154368"/>
                  </a:lnTo>
                  <a:lnTo>
                    <a:pt x="101719" y="2125011"/>
                  </a:lnTo>
                  <a:lnTo>
                    <a:pt x="72362" y="2091659"/>
                  </a:lnTo>
                  <a:lnTo>
                    <a:pt x="47415" y="2054724"/>
                  </a:lnTo>
                  <a:lnTo>
                    <a:pt x="27291" y="2014621"/>
                  </a:lnTo>
                  <a:lnTo>
                    <a:pt x="12405" y="1971763"/>
                  </a:lnTo>
                  <a:lnTo>
                    <a:pt x="3170" y="1926565"/>
                  </a:lnTo>
                  <a:lnTo>
                    <a:pt x="0" y="1879439"/>
                  </a:lnTo>
                  <a:lnTo>
                    <a:pt x="0" y="347291"/>
                  </a:lnTo>
                  <a:close/>
                </a:path>
              </a:pathLst>
            </a:custGeom>
            <a:ln w="5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93441" y="2222500"/>
            <a:ext cx="1108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s: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3441" y="2390712"/>
            <a:ext cx="1811655" cy="1713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196850" indent="-171450">
              <a:lnSpc>
                <a:spcPct val="1054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cre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nd  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183515" indent="-171450">
              <a:lnSpc>
                <a:spcPts val="1310"/>
              </a:lnSpc>
              <a:buFont typeface="Arial MT"/>
              <a:buChar char="•"/>
              <a:tabLst>
                <a:tab pos="184150" algn="l"/>
              </a:tabLst>
            </a:pP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rce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ub</a:t>
            </a:r>
            <a:endParaRPr sz="1100">
              <a:latin typeface="Tahoma"/>
              <a:cs typeface="Tahoma"/>
            </a:endParaRPr>
          </a:p>
          <a:p>
            <a:pPr marL="183515" marR="5080" indent="-171450">
              <a:lnSpc>
                <a:spcPts val="1300"/>
              </a:lnSpc>
              <a:spcBef>
                <a:spcPts val="4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35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ect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1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omm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functionality</a:t>
            </a:r>
            <a:endParaRPr sz="1100">
              <a:latin typeface="Tahoma"/>
              <a:cs typeface="Tahoma"/>
            </a:endParaRPr>
          </a:p>
          <a:p>
            <a:pPr marL="183515" marR="690245" indent="-1714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e  components</a:t>
            </a:r>
            <a:endParaRPr sz="1100">
              <a:latin typeface="Tahoma"/>
              <a:cs typeface="Tahoma"/>
            </a:endParaRPr>
          </a:p>
          <a:p>
            <a:pPr marL="183515" marR="377825" indent="-171450">
              <a:lnSpc>
                <a:spcPts val="1300"/>
              </a:lnSpc>
              <a:spcBef>
                <a:spcPts val="3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nt  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toolkit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88664" y="1948688"/>
            <a:ext cx="2167255" cy="2310765"/>
            <a:chOff x="3788664" y="1948688"/>
            <a:chExt cx="2167255" cy="231076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664" y="1948688"/>
              <a:ext cx="2167128" cy="23103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9624" y="2143760"/>
              <a:ext cx="1947672" cy="12344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31140" y="1965960"/>
              <a:ext cx="2082164" cy="2225040"/>
            </a:xfrm>
            <a:custGeom>
              <a:avLst/>
              <a:gdLst/>
              <a:ahLst/>
              <a:cxnLst/>
              <a:rect l="l" t="t" r="r" b="b"/>
              <a:pathLst>
                <a:path w="2082164" h="2225040">
                  <a:moveTo>
                    <a:pt x="1735099" y="0"/>
                  </a:moveTo>
                  <a:lnTo>
                    <a:pt x="347027" y="0"/>
                  </a:lnTo>
                  <a:lnTo>
                    <a:pt x="299938" y="3167"/>
                  </a:lnTo>
                  <a:lnTo>
                    <a:pt x="254774" y="12396"/>
                  </a:lnTo>
                  <a:lnTo>
                    <a:pt x="211949" y="27271"/>
                  </a:lnTo>
                  <a:lnTo>
                    <a:pt x="171877" y="47379"/>
                  </a:lnTo>
                  <a:lnTo>
                    <a:pt x="134970" y="72308"/>
                  </a:lnTo>
                  <a:lnTo>
                    <a:pt x="101642" y="101642"/>
                  </a:lnTo>
                  <a:lnTo>
                    <a:pt x="72308" y="134970"/>
                  </a:lnTo>
                  <a:lnTo>
                    <a:pt x="47379" y="171877"/>
                  </a:lnTo>
                  <a:lnTo>
                    <a:pt x="27271" y="211949"/>
                  </a:lnTo>
                  <a:lnTo>
                    <a:pt x="12396" y="254774"/>
                  </a:lnTo>
                  <a:lnTo>
                    <a:pt x="3167" y="299938"/>
                  </a:lnTo>
                  <a:lnTo>
                    <a:pt x="0" y="347027"/>
                  </a:lnTo>
                  <a:lnTo>
                    <a:pt x="0" y="1878012"/>
                  </a:lnTo>
                  <a:lnTo>
                    <a:pt x="3167" y="1925101"/>
                  </a:lnTo>
                  <a:lnTo>
                    <a:pt x="12396" y="1970265"/>
                  </a:lnTo>
                  <a:lnTo>
                    <a:pt x="27271" y="2013090"/>
                  </a:lnTo>
                  <a:lnTo>
                    <a:pt x="47379" y="2053162"/>
                  </a:lnTo>
                  <a:lnTo>
                    <a:pt x="72308" y="2090069"/>
                  </a:lnTo>
                  <a:lnTo>
                    <a:pt x="101642" y="2123397"/>
                  </a:lnTo>
                  <a:lnTo>
                    <a:pt x="134970" y="2152731"/>
                  </a:lnTo>
                  <a:lnTo>
                    <a:pt x="171877" y="2177660"/>
                  </a:lnTo>
                  <a:lnTo>
                    <a:pt x="211949" y="2197768"/>
                  </a:lnTo>
                  <a:lnTo>
                    <a:pt x="254774" y="2212643"/>
                  </a:lnTo>
                  <a:lnTo>
                    <a:pt x="299938" y="2221872"/>
                  </a:lnTo>
                  <a:lnTo>
                    <a:pt x="347027" y="2225040"/>
                  </a:lnTo>
                  <a:lnTo>
                    <a:pt x="1735099" y="2225040"/>
                  </a:lnTo>
                  <a:lnTo>
                    <a:pt x="1782188" y="2221872"/>
                  </a:lnTo>
                  <a:lnTo>
                    <a:pt x="1827352" y="2212643"/>
                  </a:lnTo>
                  <a:lnTo>
                    <a:pt x="1870177" y="2197768"/>
                  </a:lnTo>
                  <a:lnTo>
                    <a:pt x="1910249" y="2177660"/>
                  </a:lnTo>
                  <a:lnTo>
                    <a:pt x="1947156" y="2152731"/>
                  </a:lnTo>
                  <a:lnTo>
                    <a:pt x="1980484" y="2123397"/>
                  </a:lnTo>
                  <a:lnTo>
                    <a:pt x="2009818" y="2090069"/>
                  </a:lnTo>
                  <a:lnTo>
                    <a:pt x="2034746" y="2053162"/>
                  </a:lnTo>
                  <a:lnTo>
                    <a:pt x="2054855" y="2013090"/>
                  </a:lnTo>
                  <a:lnTo>
                    <a:pt x="2069730" y="1970265"/>
                  </a:lnTo>
                  <a:lnTo>
                    <a:pt x="2078958" y="1925101"/>
                  </a:lnTo>
                  <a:lnTo>
                    <a:pt x="2082126" y="1878012"/>
                  </a:lnTo>
                  <a:lnTo>
                    <a:pt x="2082126" y="347027"/>
                  </a:lnTo>
                  <a:lnTo>
                    <a:pt x="2078958" y="299938"/>
                  </a:lnTo>
                  <a:lnTo>
                    <a:pt x="2069730" y="254774"/>
                  </a:lnTo>
                  <a:lnTo>
                    <a:pt x="2054855" y="211949"/>
                  </a:lnTo>
                  <a:lnTo>
                    <a:pt x="2034746" y="171877"/>
                  </a:lnTo>
                  <a:lnTo>
                    <a:pt x="2009818" y="134970"/>
                  </a:lnTo>
                  <a:lnTo>
                    <a:pt x="1980484" y="101642"/>
                  </a:lnTo>
                  <a:lnTo>
                    <a:pt x="1947156" y="72308"/>
                  </a:lnTo>
                  <a:lnTo>
                    <a:pt x="1910249" y="47379"/>
                  </a:lnTo>
                  <a:lnTo>
                    <a:pt x="1870177" y="27271"/>
                  </a:lnTo>
                  <a:lnTo>
                    <a:pt x="1827352" y="12396"/>
                  </a:lnTo>
                  <a:lnTo>
                    <a:pt x="1782188" y="3167"/>
                  </a:lnTo>
                  <a:lnTo>
                    <a:pt x="1735099" y="0"/>
                  </a:lnTo>
                  <a:close/>
                </a:path>
              </a:pathLst>
            </a:custGeom>
            <a:solidFill>
              <a:srgbClr val="656F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31140" y="1965960"/>
              <a:ext cx="2084070" cy="2226945"/>
            </a:xfrm>
            <a:custGeom>
              <a:avLst/>
              <a:gdLst/>
              <a:ahLst/>
              <a:cxnLst/>
              <a:rect l="l" t="t" r="r" b="b"/>
              <a:pathLst>
                <a:path w="2084070" h="2226945">
                  <a:moveTo>
                    <a:pt x="0" y="347291"/>
                  </a:moveTo>
                  <a:lnTo>
                    <a:pt x="3170" y="300165"/>
                  </a:lnTo>
                  <a:lnTo>
                    <a:pt x="12405" y="254967"/>
                  </a:lnTo>
                  <a:lnTo>
                    <a:pt x="27291" y="212109"/>
                  </a:lnTo>
                  <a:lnTo>
                    <a:pt x="47415" y="172006"/>
                  </a:lnTo>
                  <a:lnTo>
                    <a:pt x="72362" y="135071"/>
                  </a:lnTo>
                  <a:lnTo>
                    <a:pt x="101719" y="101719"/>
                  </a:lnTo>
                  <a:lnTo>
                    <a:pt x="135071" y="72362"/>
                  </a:lnTo>
                  <a:lnTo>
                    <a:pt x="172006" y="47415"/>
                  </a:lnTo>
                  <a:lnTo>
                    <a:pt x="212109" y="27291"/>
                  </a:lnTo>
                  <a:lnTo>
                    <a:pt x="254967" y="12405"/>
                  </a:lnTo>
                  <a:lnTo>
                    <a:pt x="300166" y="3170"/>
                  </a:lnTo>
                  <a:lnTo>
                    <a:pt x="347291" y="0"/>
                  </a:lnTo>
                  <a:lnTo>
                    <a:pt x="1736418" y="0"/>
                  </a:lnTo>
                  <a:lnTo>
                    <a:pt x="1783543" y="3170"/>
                  </a:lnTo>
                  <a:lnTo>
                    <a:pt x="1828742" y="12405"/>
                  </a:lnTo>
                  <a:lnTo>
                    <a:pt x="1871599" y="27291"/>
                  </a:lnTo>
                  <a:lnTo>
                    <a:pt x="1911702" y="47415"/>
                  </a:lnTo>
                  <a:lnTo>
                    <a:pt x="1948637" y="72362"/>
                  </a:lnTo>
                  <a:lnTo>
                    <a:pt x="1981990" y="101719"/>
                  </a:lnTo>
                  <a:lnTo>
                    <a:pt x="2011347" y="135071"/>
                  </a:lnTo>
                  <a:lnTo>
                    <a:pt x="2036294" y="172006"/>
                  </a:lnTo>
                  <a:lnTo>
                    <a:pt x="2056417" y="212109"/>
                  </a:lnTo>
                  <a:lnTo>
                    <a:pt x="2071303" y="254967"/>
                  </a:lnTo>
                  <a:lnTo>
                    <a:pt x="2080539" y="300165"/>
                  </a:lnTo>
                  <a:lnTo>
                    <a:pt x="2083709" y="347291"/>
                  </a:lnTo>
                  <a:lnTo>
                    <a:pt x="2083709" y="1879439"/>
                  </a:lnTo>
                  <a:lnTo>
                    <a:pt x="2080539" y="1926565"/>
                  </a:lnTo>
                  <a:lnTo>
                    <a:pt x="2071303" y="1971763"/>
                  </a:lnTo>
                  <a:lnTo>
                    <a:pt x="2056417" y="2014621"/>
                  </a:lnTo>
                  <a:lnTo>
                    <a:pt x="2036294" y="2054724"/>
                  </a:lnTo>
                  <a:lnTo>
                    <a:pt x="2011347" y="2091659"/>
                  </a:lnTo>
                  <a:lnTo>
                    <a:pt x="1981990" y="2125011"/>
                  </a:lnTo>
                  <a:lnTo>
                    <a:pt x="1948637" y="2154368"/>
                  </a:lnTo>
                  <a:lnTo>
                    <a:pt x="1911702" y="2179315"/>
                  </a:lnTo>
                  <a:lnTo>
                    <a:pt x="1871599" y="2199439"/>
                  </a:lnTo>
                  <a:lnTo>
                    <a:pt x="1828742" y="2214325"/>
                  </a:lnTo>
                  <a:lnTo>
                    <a:pt x="1783543" y="2223560"/>
                  </a:lnTo>
                  <a:lnTo>
                    <a:pt x="1736418" y="2226731"/>
                  </a:lnTo>
                  <a:lnTo>
                    <a:pt x="347291" y="2226731"/>
                  </a:lnTo>
                  <a:lnTo>
                    <a:pt x="300166" y="2223560"/>
                  </a:lnTo>
                  <a:lnTo>
                    <a:pt x="254967" y="2214325"/>
                  </a:lnTo>
                  <a:lnTo>
                    <a:pt x="212109" y="2199439"/>
                  </a:lnTo>
                  <a:lnTo>
                    <a:pt x="172006" y="2179315"/>
                  </a:lnTo>
                  <a:lnTo>
                    <a:pt x="135071" y="2154368"/>
                  </a:lnTo>
                  <a:lnTo>
                    <a:pt x="101719" y="2125011"/>
                  </a:lnTo>
                  <a:lnTo>
                    <a:pt x="72362" y="2091659"/>
                  </a:lnTo>
                  <a:lnTo>
                    <a:pt x="47415" y="2054724"/>
                  </a:lnTo>
                  <a:lnTo>
                    <a:pt x="27291" y="2014621"/>
                  </a:lnTo>
                  <a:lnTo>
                    <a:pt x="12405" y="1971763"/>
                  </a:lnTo>
                  <a:lnTo>
                    <a:pt x="3170" y="1926565"/>
                  </a:lnTo>
                  <a:lnTo>
                    <a:pt x="0" y="1879439"/>
                  </a:lnTo>
                  <a:lnTo>
                    <a:pt x="0" y="347291"/>
                  </a:lnTo>
                  <a:close/>
                </a:path>
              </a:pathLst>
            </a:custGeom>
            <a:ln w="5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965800" y="2188971"/>
            <a:ext cx="1456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a: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65800" y="2366264"/>
            <a:ext cx="1722755" cy="866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3515" marR="215265" indent="-171450">
              <a:lnSpc>
                <a:spcPct val="99100"/>
              </a:lnSpc>
              <a:spcBef>
                <a:spcPts val="11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ui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rd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dependencies</a:t>
            </a:r>
            <a:endParaRPr sz="1100">
              <a:latin typeface="Tahoma"/>
              <a:cs typeface="Tahoma"/>
            </a:endParaRPr>
          </a:p>
          <a:p>
            <a:pPr marL="183515" marR="5080" indent="-171450">
              <a:lnSpc>
                <a:spcPts val="1300"/>
              </a:lnSpc>
              <a:spcBef>
                <a:spcPts val="13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ha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tio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56080" y="5446776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56632" y="7774431"/>
            <a:ext cx="570230" cy="996950"/>
            <a:chOff x="5056632" y="7774431"/>
            <a:chExt cx="570230" cy="99695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7112" y="8161527"/>
              <a:ext cx="539496" cy="609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4140" y="8259292"/>
              <a:ext cx="244576" cy="3148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6632" y="7774431"/>
              <a:ext cx="539496" cy="609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168" y="7872348"/>
              <a:ext cx="244576" cy="31489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515706" y="7872476"/>
            <a:ext cx="11341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Tahoma"/>
                <a:cs typeface="Tahoma"/>
              </a:rPr>
              <a:t>A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on</a:t>
            </a:r>
            <a:r>
              <a:rPr sz="1000" spc="-65" dirty="0">
                <a:latin typeface="Tahoma"/>
                <a:cs typeface="Tahoma"/>
              </a:rPr>
              <a:t>g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w</a:t>
            </a:r>
            <a:r>
              <a:rPr sz="1000" spc="-25" dirty="0">
                <a:latin typeface="Tahoma"/>
                <a:cs typeface="Tahoma"/>
              </a:rPr>
              <a:t>ith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15" dirty="0">
                <a:latin typeface="Tahoma"/>
                <a:cs typeface="Tahoma"/>
              </a:rPr>
              <a:t>mm</a:t>
            </a:r>
            <a:r>
              <a:rPr sz="1000" spc="-25" dirty="0">
                <a:latin typeface="Tahoma"/>
                <a:cs typeface="Tahoma"/>
              </a:rPr>
              <a:t>on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135" dirty="0">
                <a:latin typeface="Tahoma"/>
                <a:cs typeface="Tahoma"/>
              </a:rPr>
              <a:t>,  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50" dirty="0">
                <a:latin typeface="Tahoma"/>
                <a:cs typeface="Tahoma"/>
              </a:rPr>
              <a:t>eve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er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25" dirty="0">
                <a:latin typeface="Tahoma"/>
                <a:cs typeface="Tahoma"/>
              </a:rPr>
              <a:t>oo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7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nd  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10" dirty="0">
                <a:latin typeface="Tahoma"/>
                <a:cs typeface="Tahoma"/>
              </a:rPr>
              <a:t>pl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7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e  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dirty="0">
                <a:latin typeface="Tahoma"/>
                <a:cs typeface="Tahoma"/>
              </a:rPr>
              <a:t>il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10" dirty="0">
                <a:latin typeface="Tahoma"/>
                <a:cs typeface="Tahoma"/>
              </a:rPr>
              <a:t>bl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in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135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81911" y="5692669"/>
            <a:ext cx="4208780" cy="385445"/>
          </a:xfrm>
          <a:custGeom>
            <a:avLst/>
            <a:gdLst/>
            <a:ahLst/>
            <a:cxnLst/>
            <a:rect l="l" t="t" r="r" b="b"/>
            <a:pathLst>
              <a:path w="4208780" h="385445">
                <a:moveTo>
                  <a:pt x="4091114" y="0"/>
                </a:moveTo>
                <a:lnTo>
                  <a:pt x="117297" y="0"/>
                </a:lnTo>
                <a:lnTo>
                  <a:pt x="71639" y="3024"/>
                </a:lnTo>
                <a:lnTo>
                  <a:pt x="34355" y="11274"/>
                </a:lnTo>
                <a:lnTo>
                  <a:pt x="9217" y="23510"/>
                </a:lnTo>
                <a:lnTo>
                  <a:pt x="0" y="38493"/>
                </a:lnTo>
                <a:lnTo>
                  <a:pt x="0" y="346456"/>
                </a:lnTo>
                <a:lnTo>
                  <a:pt x="9217" y="361439"/>
                </a:lnTo>
                <a:lnTo>
                  <a:pt x="34355" y="373675"/>
                </a:lnTo>
                <a:lnTo>
                  <a:pt x="71639" y="381924"/>
                </a:lnTo>
                <a:lnTo>
                  <a:pt x="117297" y="384949"/>
                </a:lnTo>
                <a:lnTo>
                  <a:pt x="4091114" y="384949"/>
                </a:lnTo>
                <a:lnTo>
                  <a:pt x="4136772" y="381924"/>
                </a:lnTo>
                <a:lnTo>
                  <a:pt x="4174056" y="373675"/>
                </a:lnTo>
                <a:lnTo>
                  <a:pt x="4199194" y="361439"/>
                </a:lnTo>
                <a:lnTo>
                  <a:pt x="4208411" y="346456"/>
                </a:lnTo>
                <a:lnTo>
                  <a:pt x="4208411" y="38493"/>
                </a:lnTo>
                <a:lnTo>
                  <a:pt x="4199194" y="23510"/>
                </a:lnTo>
                <a:lnTo>
                  <a:pt x="4174056" y="11274"/>
                </a:lnTo>
                <a:lnTo>
                  <a:pt x="4136772" y="3024"/>
                </a:lnTo>
                <a:lnTo>
                  <a:pt x="4091114" y="0"/>
                </a:lnTo>
                <a:close/>
              </a:path>
            </a:pathLst>
          </a:custGeom>
          <a:solidFill>
            <a:srgbClr val="C1D8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93905" y="5765291"/>
            <a:ext cx="2397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mi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ra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oo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10" dirty="0">
                <a:latin typeface="Tahoma"/>
                <a:cs typeface="Tahoma"/>
              </a:rPr>
              <a:t>mm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03251" y="6096432"/>
            <a:ext cx="2083435" cy="469900"/>
          </a:xfrm>
          <a:custGeom>
            <a:avLst/>
            <a:gdLst/>
            <a:ahLst/>
            <a:cxnLst/>
            <a:rect l="l" t="t" r="r" b="b"/>
            <a:pathLst>
              <a:path w="2083435" h="469900">
                <a:moveTo>
                  <a:pt x="2007146" y="0"/>
                </a:moveTo>
                <a:lnTo>
                  <a:pt x="75717" y="0"/>
                </a:lnTo>
                <a:lnTo>
                  <a:pt x="46243" y="3689"/>
                </a:lnTo>
                <a:lnTo>
                  <a:pt x="22175" y="13750"/>
                </a:lnTo>
                <a:lnTo>
                  <a:pt x="5949" y="28675"/>
                </a:lnTo>
                <a:lnTo>
                  <a:pt x="0" y="46951"/>
                </a:lnTo>
                <a:lnTo>
                  <a:pt x="0" y="422529"/>
                </a:lnTo>
                <a:lnTo>
                  <a:pt x="5949" y="440805"/>
                </a:lnTo>
                <a:lnTo>
                  <a:pt x="22175" y="455729"/>
                </a:lnTo>
                <a:lnTo>
                  <a:pt x="46243" y="465791"/>
                </a:lnTo>
                <a:lnTo>
                  <a:pt x="75717" y="469480"/>
                </a:lnTo>
                <a:lnTo>
                  <a:pt x="2007146" y="469480"/>
                </a:lnTo>
                <a:lnTo>
                  <a:pt x="2036620" y="465791"/>
                </a:lnTo>
                <a:lnTo>
                  <a:pt x="2060687" y="455729"/>
                </a:lnTo>
                <a:lnTo>
                  <a:pt x="2076913" y="440805"/>
                </a:lnTo>
                <a:lnTo>
                  <a:pt x="2082863" y="422529"/>
                </a:lnTo>
                <a:lnTo>
                  <a:pt x="2082863" y="46951"/>
                </a:lnTo>
                <a:lnTo>
                  <a:pt x="2076913" y="28675"/>
                </a:lnTo>
                <a:lnTo>
                  <a:pt x="2060687" y="13750"/>
                </a:lnTo>
                <a:lnTo>
                  <a:pt x="2036620" y="3689"/>
                </a:lnTo>
                <a:lnTo>
                  <a:pt x="2007146" y="0"/>
                </a:lnTo>
                <a:close/>
              </a:path>
            </a:pathLst>
          </a:custGeom>
          <a:solidFill>
            <a:srgbClr val="007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11644" y="6216903"/>
            <a:ext cx="1678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rk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07119" y="6096436"/>
            <a:ext cx="2083435" cy="461009"/>
          </a:xfrm>
          <a:custGeom>
            <a:avLst/>
            <a:gdLst/>
            <a:ahLst/>
            <a:cxnLst/>
            <a:rect l="l" t="t" r="r" b="b"/>
            <a:pathLst>
              <a:path w="2083435" h="461009">
                <a:moveTo>
                  <a:pt x="2007146" y="0"/>
                </a:moveTo>
                <a:lnTo>
                  <a:pt x="75717" y="0"/>
                </a:lnTo>
                <a:lnTo>
                  <a:pt x="46243" y="3620"/>
                </a:lnTo>
                <a:lnTo>
                  <a:pt x="22175" y="13492"/>
                </a:lnTo>
                <a:lnTo>
                  <a:pt x="5949" y="28133"/>
                </a:lnTo>
                <a:lnTo>
                  <a:pt x="0" y="46062"/>
                </a:lnTo>
                <a:lnTo>
                  <a:pt x="0" y="414566"/>
                </a:lnTo>
                <a:lnTo>
                  <a:pt x="5949" y="432495"/>
                </a:lnTo>
                <a:lnTo>
                  <a:pt x="22175" y="447136"/>
                </a:lnTo>
                <a:lnTo>
                  <a:pt x="46243" y="457008"/>
                </a:lnTo>
                <a:lnTo>
                  <a:pt x="75717" y="460629"/>
                </a:lnTo>
                <a:lnTo>
                  <a:pt x="2007146" y="460629"/>
                </a:lnTo>
                <a:lnTo>
                  <a:pt x="2036620" y="457008"/>
                </a:lnTo>
                <a:lnTo>
                  <a:pt x="2060687" y="447136"/>
                </a:lnTo>
                <a:lnTo>
                  <a:pt x="2076913" y="432495"/>
                </a:lnTo>
                <a:lnTo>
                  <a:pt x="2082863" y="414566"/>
                </a:lnTo>
                <a:lnTo>
                  <a:pt x="2082863" y="46062"/>
                </a:lnTo>
                <a:lnTo>
                  <a:pt x="2076913" y="28133"/>
                </a:lnTo>
                <a:lnTo>
                  <a:pt x="2060687" y="13492"/>
                </a:lnTo>
                <a:lnTo>
                  <a:pt x="2036620" y="3620"/>
                </a:lnTo>
                <a:lnTo>
                  <a:pt x="2007146" y="0"/>
                </a:lnTo>
                <a:close/>
              </a:path>
            </a:pathLst>
          </a:custGeom>
          <a:solidFill>
            <a:srgbClr val="656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977737" y="6058420"/>
            <a:ext cx="1554480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68605">
              <a:lnSpc>
                <a:spcPct val="129099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ep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cr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oc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12459" y="6603558"/>
            <a:ext cx="2065020" cy="461009"/>
          </a:xfrm>
          <a:custGeom>
            <a:avLst/>
            <a:gdLst/>
            <a:ahLst/>
            <a:cxnLst/>
            <a:rect l="l" t="t" r="r" b="b"/>
            <a:pathLst>
              <a:path w="2065020" h="461009">
                <a:moveTo>
                  <a:pt x="1989404" y="0"/>
                </a:moveTo>
                <a:lnTo>
                  <a:pt x="75044" y="0"/>
                </a:lnTo>
                <a:lnTo>
                  <a:pt x="45836" y="3620"/>
                </a:lnTo>
                <a:lnTo>
                  <a:pt x="21982" y="13492"/>
                </a:lnTo>
                <a:lnTo>
                  <a:pt x="5898" y="28133"/>
                </a:lnTo>
                <a:lnTo>
                  <a:pt x="0" y="46062"/>
                </a:lnTo>
                <a:lnTo>
                  <a:pt x="0" y="414566"/>
                </a:lnTo>
                <a:lnTo>
                  <a:pt x="5898" y="432495"/>
                </a:lnTo>
                <a:lnTo>
                  <a:pt x="21982" y="447136"/>
                </a:lnTo>
                <a:lnTo>
                  <a:pt x="45836" y="457008"/>
                </a:lnTo>
                <a:lnTo>
                  <a:pt x="75044" y="460629"/>
                </a:lnTo>
                <a:lnTo>
                  <a:pt x="1989404" y="460629"/>
                </a:lnTo>
                <a:lnTo>
                  <a:pt x="2018617" y="457008"/>
                </a:lnTo>
                <a:lnTo>
                  <a:pt x="2042471" y="447136"/>
                </a:lnTo>
                <a:lnTo>
                  <a:pt x="2058552" y="432495"/>
                </a:lnTo>
                <a:lnTo>
                  <a:pt x="2064448" y="414566"/>
                </a:lnTo>
                <a:lnTo>
                  <a:pt x="2064448" y="46062"/>
                </a:lnTo>
                <a:lnTo>
                  <a:pt x="2058552" y="28133"/>
                </a:lnTo>
                <a:lnTo>
                  <a:pt x="2042471" y="13492"/>
                </a:lnTo>
                <a:lnTo>
                  <a:pt x="2018617" y="3620"/>
                </a:lnTo>
                <a:lnTo>
                  <a:pt x="1989404" y="0"/>
                </a:lnTo>
                <a:close/>
              </a:path>
            </a:pathLst>
          </a:custGeom>
          <a:solidFill>
            <a:srgbClr val="6236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677103" y="6643623"/>
            <a:ext cx="1948180" cy="3460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29310" marR="5080" indent="-829944">
              <a:lnSpc>
                <a:spcPts val="1200"/>
              </a:lnSpc>
              <a:spcBef>
                <a:spcPts val="240"/>
              </a:spcBef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oc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(MC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)  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715424" y="6601841"/>
            <a:ext cx="2083435" cy="461009"/>
          </a:xfrm>
          <a:custGeom>
            <a:avLst/>
            <a:gdLst/>
            <a:ahLst/>
            <a:cxnLst/>
            <a:rect l="l" t="t" r="r" b="b"/>
            <a:pathLst>
              <a:path w="2083435" h="461009">
                <a:moveTo>
                  <a:pt x="2007146" y="0"/>
                </a:moveTo>
                <a:lnTo>
                  <a:pt x="75717" y="0"/>
                </a:lnTo>
                <a:lnTo>
                  <a:pt x="46243" y="3620"/>
                </a:lnTo>
                <a:lnTo>
                  <a:pt x="22175" y="13492"/>
                </a:lnTo>
                <a:lnTo>
                  <a:pt x="5949" y="28133"/>
                </a:lnTo>
                <a:lnTo>
                  <a:pt x="0" y="46062"/>
                </a:lnTo>
                <a:lnTo>
                  <a:pt x="0" y="414566"/>
                </a:lnTo>
                <a:lnTo>
                  <a:pt x="5949" y="432495"/>
                </a:lnTo>
                <a:lnTo>
                  <a:pt x="22175" y="447136"/>
                </a:lnTo>
                <a:lnTo>
                  <a:pt x="46243" y="457008"/>
                </a:lnTo>
                <a:lnTo>
                  <a:pt x="75717" y="460629"/>
                </a:lnTo>
                <a:lnTo>
                  <a:pt x="2007146" y="460629"/>
                </a:lnTo>
                <a:lnTo>
                  <a:pt x="2036620" y="457008"/>
                </a:lnTo>
                <a:lnTo>
                  <a:pt x="2060687" y="447136"/>
                </a:lnTo>
                <a:lnTo>
                  <a:pt x="2076913" y="432495"/>
                </a:lnTo>
                <a:lnTo>
                  <a:pt x="2082863" y="414566"/>
                </a:lnTo>
                <a:lnTo>
                  <a:pt x="2082863" y="46062"/>
                </a:lnTo>
                <a:lnTo>
                  <a:pt x="2076913" y="28133"/>
                </a:lnTo>
                <a:lnTo>
                  <a:pt x="2060687" y="13492"/>
                </a:lnTo>
                <a:lnTo>
                  <a:pt x="2036620" y="3620"/>
                </a:lnTo>
                <a:lnTo>
                  <a:pt x="2007146" y="0"/>
                </a:lnTo>
                <a:close/>
              </a:path>
            </a:pathLst>
          </a:custGeom>
          <a:solidFill>
            <a:srgbClr val="B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82156" y="6719823"/>
            <a:ext cx="1562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Van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mapp</a:t>
            </a:r>
            <a:r>
              <a:rPr sz="11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64548" y="7101822"/>
            <a:ext cx="772795" cy="469900"/>
          </a:xfrm>
          <a:custGeom>
            <a:avLst/>
            <a:gdLst/>
            <a:ahLst/>
            <a:cxnLst/>
            <a:rect l="l" t="t" r="r" b="b"/>
            <a:pathLst>
              <a:path w="772794" h="469900">
                <a:moveTo>
                  <a:pt x="744702" y="0"/>
                </a:moveTo>
                <a:lnTo>
                  <a:pt x="28092" y="0"/>
                </a:lnTo>
                <a:lnTo>
                  <a:pt x="17155" y="3689"/>
                </a:lnTo>
                <a:lnTo>
                  <a:pt x="8226" y="13750"/>
                </a:lnTo>
                <a:lnTo>
                  <a:pt x="2207" y="28675"/>
                </a:lnTo>
                <a:lnTo>
                  <a:pt x="0" y="46951"/>
                </a:lnTo>
                <a:lnTo>
                  <a:pt x="0" y="422529"/>
                </a:lnTo>
                <a:lnTo>
                  <a:pt x="2207" y="440805"/>
                </a:lnTo>
                <a:lnTo>
                  <a:pt x="8226" y="455729"/>
                </a:lnTo>
                <a:lnTo>
                  <a:pt x="17155" y="465791"/>
                </a:lnTo>
                <a:lnTo>
                  <a:pt x="28092" y="469480"/>
                </a:lnTo>
                <a:lnTo>
                  <a:pt x="744702" y="469480"/>
                </a:lnTo>
                <a:lnTo>
                  <a:pt x="755639" y="465791"/>
                </a:lnTo>
                <a:lnTo>
                  <a:pt x="764568" y="455729"/>
                </a:lnTo>
                <a:lnTo>
                  <a:pt x="770587" y="440805"/>
                </a:lnTo>
                <a:lnTo>
                  <a:pt x="772795" y="422529"/>
                </a:lnTo>
                <a:lnTo>
                  <a:pt x="772795" y="46951"/>
                </a:lnTo>
                <a:lnTo>
                  <a:pt x="770587" y="28675"/>
                </a:lnTo>
                <a:lnTo>
                  <a:pt x="764568" y="13750"/>
                </a:lnTo>
                <a:lnTo>
                  <a:pt x="755639" y="3689"/>
                </a:lnTo>
                <a:lnTo>
                  <a:pt x="744702" y="0"/>
                </a:lnTo>
                <a:close/>
              </a:path>
            </a:pathLst>
          </a:custGeom>
          <a:solidFill>
            <a:srgbClr val="94A6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979893" y="7174483"/>
            <a:ext cx="355600" cy="306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R="5080">
              <a:lnSpc>
                <a:spcPts val="1010"/>
              </a:lnSpc>
              <a:spcBef>
                <a:spcPts val="290"/>
              </a:spcBef>
            </a:pPr>
            <a:r>
              <a:rPr sz="1000" spc="-40" dirty="0">
                <a:latin typeface="Tahoma"/>
                <a:cs typeface="Tahoma"/>
              </a:rPr>
              <a:t>He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h  </a:t>
            </a:r>
            <a:r>
              <a:rPr sz="1000" spc="-35" dirty="0">
                <a:latin typeface="Tahoma"/>
                <a:cs typeface="Tahoma"/>
              </a:rPr>
              <a:t>ch</a:t>
            </a:r>
            <a:r>
              <a:rPr sz="1000" spc="-45" dirty="0">
                <a:latin typeface="Tahoma"/>
                <a:cs typeface="Tahoma"/>
              </a:rPr>
              <a:t>eck</a:t>
            </a:r>
            <a:r>
              <a:rPr sz="1000" spc="-7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27670" y="7101822"/>
            <a:ext cx="772795" cy="469900"/>
          </a:xfrm>
          <a:custGeom>
            <a:avLst/>
            <a:gdLst/>
            <a:ahLst/>
            <a:cxnLst/>
            <a:rect l="l" t="t" r="r" b="b"/>
            <a:pathLst>
              <a:path w="772795" h="469900">
                <a:moveTo>
                  <a:pt x="744702" y="0"/>
                </a:moveTo>
                <a:lnTo>
                  <a:pt x="28092" y="0"/>
                </a:lnTo>
                <a:lnTo>
                  <a:pt x="17155" y="3689"/>
                </a:lnTo>
                <a:lnTo>
                  <a:pt x="8226" y="13750"/>
                </a:lnTo>
                <a:lnTo>
                  <a:pt x="2207" y="28675"/>
                </a:lnTo>
                <a:lnTo>
                  <a:pt x="0" y="46951"/>
                </a:lnTo>
                <a:lnTo>
                  <a:pt x="0" y="422529"/>
                </a:lnTo>
                <a:lnTo>
                  <a:pt x="2207" y="440805"/>
                </a:lnTo>
                <a:lnTo>
                  <a:pt x="8226" y="455729"/>
                </a:lnTo>
                <a:lnTo>
                  <a:pt x="17155" y="465791"/>
                </a:lnTo>
                <a:lnTo>
                  <a:pt x="28092" y="469480"/>
                </a:lnTo>
                <a:lnTo>
                  <a:pt x="744702" y="469480"/>
                </a:lnTo>
                <a:lnTo>
                  <a:pt x="755639" y="465791"/>
                </a:lnTo>
                <a:lnTo>
                  <a:pt x="764568" y="455729"/>
                </a:lnTo>
                <a:lnTo>
                  <a:pt x="770587" y="440805"/>
                </a:lnTo>
                <a:lnTo>
                  <a:pt x="772795" y="422529"/>
                </a:lnTo>
                <a:lnTo>
                  <a:pt x="772795" y="46951"/>
                </a:lnTo>
                <a:lnTo>
                  <a:pt x="770587" y="28675"/>
                </a:lnTo>
                <a:lnTo>
                  <a:pt x="764568" y="13750"/>
                </a:lnTo>
                <a:lnTo>
                  <a:pt x="755639" y="3689"/>
                </a:lnTo>
                <a:lnTo>
                  <a:pt x="744702" y="0"/>
                </a:lnTo>
                <a:close/>
              </a:path>
            </a:pathLst>
          </a:custGeom>
          <a:solidFill>
            <a:srgbClr val="656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774753" y="7241540"/>
            <a:ext cx="4921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Tahoma"/>
                <a:cs typeface="Tahoma"/>
              </a:rPr>
              <a:t>Exporters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490793" y="7100107"/>
            <a:ext cx="772795" cy="469900"/>
          </a:xfrm>
          <a:custGeom>
            <a:avLst/>
            <a:gdLst/>
            <a:ahLst/>
            <a:cxnLst/>
            <a:rect l="l" t="t" r="r" b="b"/>
            <a:pathLst>
              <a:path w="772795" h="469900">
                <a:moveTo>
                  <a:pt x="744702" y="0"/>
                </a:moveTo>
                <a:lnTo>
                  <a:pt x="28092" y="0"/>
                </a:lnTo>
                <a:lnTo>
                  <a:pt x="17155" y="3689"/>
                </a:lnTo>
                <a:lnTo>
                  <a:pt x="8226" y="13750"/>
                </a:lnTo>
                <a:lnTo>
                  <a:pt x="2207" y="28675"/>
                </a:lnTo>
                <a:lnTo>
                  <a:pt x="0" y="46951"/>
                </a:lnTo>
                <a:lnTo>
                  <a:pt x="0" y="422529"/>
                </a:lnTo>
                <a:lnTo>
                  <a:pt x="2207" y="440805"/>
                </a:lnTo>
                <a:lnTo>
                  <a:pt x="8226" y="455729"/>
                </a:lnTo>
                <a:lnTo>
                  <a:pt x="17155" y="465791"/>
                </a:lnTo>
                <a:lnTo>
                  <a:pt x="28092" y="469480"/>
                </a:lnTo>
                <a:lnTo>
                  <a:pt x="744702" y="469480"/>
                </a:lnTo>
                <a:lnTo>
                  <a:pt x="755639" y="465791"/>
                </a:lnTo>
                <a:lnTo>
                  <a:pt x="764568" y="455729"/>
                </a:lnTo>
                <a:lnTo>
                  <a:pt x="770587" y="440805"/>
                </a:lnTo>
                <a:lnTo>
                  <a:pt x="772795" y="422529"/>
                </a:lnTo>
                <a:lnTo>
                  <a:pt x="772795" y="46951"/>
                </a:lnTo>
                <a:lnTo>
                  <a:pt x="770587" y="28675"/>
                </a:lnTo>
                <a:lnTo>
                  <a:pt x="764568" y="13750"/>
                </a:lnTo>
                <a:lnTo>
                  <a:pt x="755639" y="3689"/>
                </a:lnTo>
                <a:lnTo>
                  <a:pt x="744702" y="0"/>
                </a:lnTo>
                <a:close/>
              </a:path>
            </a:pathLst>
          </a:custGeom>
          <a:solidFill>
            <a:srgbClr val="B591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630335" y="7171435"/>
            <a:ext cx="506730" cy="306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" marR="5080" indent="-30480">
              <a:lnSpc>
                <a:spcPts val="1010"/>
              </a:lnSpc>
              <a:spcBef>
                <a:spcPts val="290"/>
              </a:spcBef>
            </a:pPr>
            <a:r>
              <a:rPr sz="1000" spc="-50" dirty="0">
                <a:latin typeface="Tahoma"/>
                <a:cs typeface="Tahoma"/>
              </a:rPr>
              <a:t>Wo</a:t>
            </a:r>
            <a:r>
              <a:rPr sz="1000" spc="-25" dirty="0">
                <a:latin typeface="Tahoma"/>
                <a:cs typeface="Tahoma"/>
              </a:rPr>
              <a:t>r</a:t>
            </a:r>
            <a:r>
              <a:rPr sz="1000" spc="-40" dirty="0">
                <a:latin typeface="Tahoma"/>
                <a:cs typeface="Tahoma"/>
              </a:rPr>
              <a:t>k</a:t>
            </a:r>
            <a:r>
              <a:rPr sz="1000" spc="-75" dirty="0">
                <a:latin typeface="Tahoma"/>
                <a:cs typeface="Tahoma"/>
              </a:rPr>
              <a:t>f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ow  </a:t>
            </a:r>
            <a:r>
              <a:rPr sz="1000" spc="-40" dirty="0">
                <a:latin typeface="Tahoma"/>
                <a:cs typeface="Tahoma"/>
              </a:rPr>
              <a:t>remover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106570" y="7623874"/>
            <a:ext cx="772795" cy="461009"/>
          </a:xfrm>
          <a:custGeom>
            <a:avLst/>
            <a:gdLst/>
            <a:ahLst/>
            <a:cxnLst/>
            <a:rect l="l" t="t" r="r" b="b"/>
            <a:pathLst>
              <a:path w="772794" h="461009">
                <a:moveTo>
                  <a:pt x="744702" y="0"/>
                </a:moveTo>
                <a:lnTo>
                  <a:pt x="28092" y="0"/>
                </a:lnTo>
                <a:lnTo>
                  <a:pt x="17155" y="3620"/>
                </a:lnTo>
                <a:lnTo>
                  <a:pt x="8226" y="13492"/>
                </a:lnTo>
                <a:lnTo>
                  <a:pt x="2207" y="28133"/>
                </a:lnTo>
                <a:lnTo>
                  <a:pt x="0" y="46062"/>
                </a:lnTo>
                <a:lnTo>
                  <a:pt x="0" y="414566"/>
                </a:lnTo>
                <a:lnTo>
                  <a:pt x="2207" y="432495"/>
                </a:lnTo>
                <a:lnTo>
                  <a:pt x="8226" y="447136"/>
                </a:lnTo>
                <a:lnTo>
                  <a:pt x="17155" y="457008"/>
                </a:lnTo>
                <a:lnTo>
                  <a:pt x="28092" y="460628"/>
                </a:lnTo>
                <a:lnTo>
                  <a:pt x="744702" y="460628"/>
                </a:lnTo>
                <a:lnTo>
                  <a:pt x="755639" y="457008"/>
                </a:lnTo>
                <a:lnTo>
                  <a:pt x="764568" y="447136"/>
                </a:lnTo>
                <a:lnTo>
                  <a:pt x="770587" y="432495"/>
                </a:lnTo>
                <a:lnTo>
                  <a:pt x="772795" y="414566"/>
                </a:lnTo>
                <a:lnTo>
                  <a:pt x="772795" y="46062"/>
                </a:lnTo>
                <a:lnTo>
                  <a:pt x="770587" y="28133"/>
                </a:lnTo>
                <a:lnTo>
                  <a:pt x="764568" y="13492"/>
                </a:lnTo>
                <a:lnTo>
                  <a:pt x="755639" y="3620"/>
                </a:lnTo>
                <a:lnTo>
                  <a:pt x="744702" y="0"/>
                </a:lnTo>
                <a:close/>
              </a:path>
            </a:pathLst>
          </a:custGeom>
          <a:solidFill>
            <a:srgbClr val="FDD0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261590" y="7692643"/>
            <a:ext cx="476250" cy="3028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5405" marR="5080" indent="-66040">
              <a:lnSpc>
                <a:spcPts val="980"/>
              </a:lnSpc>
              <a:spcBef>
                <a:spcPts val="315"/>
              </a:spcBef>
            </a:pPr>
            <a:r>
              <a:rPr sz="1000" spc="-15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25" dirty="0">
                <a:latin typeface="Tahoma"/>
                <a:cs typeface="Tahoma"/>
              </a:rPr>
              <a:t>it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g  </a:t>
            </a:r>
            <a:r>
              <a:rPr sz="1000" spc="-50" dirty="0">
                <a:latin typeface="Tahoma"/>
                <a:cs typeface="Tahoma"/>
              </a:rPr>
              <a:t>search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353915" y="7114481"/>
            <a:ext cx="771525" cy="461009"/>
          </a:xfrm>
          <a:custGeom>
            <a:avLst/>
            <a:gdLst/>
            <a:ahLst/>
            <a:cxnLst/>
            <a:rect l="l" t="t" r="r" b="b"/>
            <a:pathLst>
              <a:path w="771525" h="461009">
                <a:moveTo>
                  <a:pt x="742899" y="0"/>
                </a:moveTo>
                <a:lnTo>
                  <a:pt x="28028" y="0"/>
                </a:lnTo>
                <a:lnTo>
                  <a:pt x="17118" y="3620"/>
                </a:lnTo>
                <a:lnTo>
                  <a:pt x="8208" y="13492"/>
                </a:lnTo>
                <a:lnTo>
                  <a:pt x="2202" y="28133"/>
                </a:lnTo>
                <a:lnTo>
                  <a:pt x="0" y="46062"/>
                </a:lnTo>
                <a:lnTo>
                  <a:pt x="0" y="414566"/>
                </a:lnTo>
                <a:lnTo>
                  <a:pt x="2202" y="432495"/>
                </a:lnTo>
                <a:lnTo>
                  <a:pt x="8208" y="447136"/>
                </a:lnTo>
                <a:lnTo>
                  <a:pt x="17118" y="457008"/>
                </a:lnTo>
                <a:lnTo>
                  <a:pt x="28028" y="460629"/>
                </a:lnTo>
                <a:lnTo>
                  <a:pt x="742899" y="460629"/>
                </a:lnTo>
                <a:lnTo>
                  <a:pt x="753809" y="457008"/>
                </a:lnTo>
                <a:lnTo>
                  <a:pt x="762719" y="447136"/>
                </a:lnTo>
                <a:lnTo>
                  <a:pt x="768725" y="432495"/>
                </a:lnTo>
                <a:lnTo>
                  <a:pt x="770928" y="414566"/>
                </a:lnTo>
                <a:lnTo>
                  <a:pt x="770928" y="46062"/>
                </a:lnTo>
                <a:lnTo>
                  <a:pt x="768725" y="28133"/>
                </a:lnTo>
                <a:lnTo>
                  <a:pt x="762719" y="13492"/>
                </a:lnTo>
                <a:lnTo>
                  <a:pt x="753809" y="3620"/>
                </a:lnTo>
                <a:lnTo>
                  <a:pt x="742899" y="0"/>
                </a:lnTo>
                <a:close/>
              </a:path>
            </a:pathLst>
          </a:custGeom>
          <a:solidFill>
            <a:srgbClr val="F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47675" y="7183628"/>
            <a:ext cx="596265" cy="3028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30175" marR="5080" indent="-130175">
              <a:lnSpc>
                <a:spcPts val="980"/>
              </a:lnSpc>
              <a:spcBef>
                <a:spcPts val="315"/>
              </a:spcBef>
            </a:pPr>
            <a:r>
              <a:rPr sz="1000" spc="-110" dirty="0">
                <a:latin typeface="Tahoma"/>
                <a:cs typeface="Tahoma"/>
              </a:rPr>
              <a:t>JS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15" dirty="0">
                <a:latin typeface="Tahoma"/>
                <a:cs typeface="Tahoma"/>
              </a:rPr>
              <a:t>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eve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t  logger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798077" y="7603242"/>
            <a:ext cx="772795" cy="469900"/>
          </a:xfrm>
          <a:custGeom>
            <a:avLst/>
            <a:gdLst/>
            <a:ahLst/>
            <a:cxnLst/>
            <a:rect l="l" t="t" r="r" b="b"/>
            <a:pathLst>
              <a:path w="772795" h="469900">
                <a:moveTo>
                  <a:pt x="744702" y="0"/>
                </a:moveTo>
                <a:lnTo>
                  <a:pt x="28092" y="0"/>
                </a:lnTo>
                <a:lnTo>
                  <a:pt x="17155" y="3689"/>
                </a:lnTo>
                <a:lnTo>
                  <a:pt x="8226" y="13750"/>
                </a:lnTo>
                <a:lnTo>
                  <a:pt x="2207" y="28675"/>
                </a:lnTo>
                <a:lnTo>
                  <a:pt x="0" y="46951"/>
                </a:lnTo>
                <a:lnTo>
                  <a:pt x="0" y="422529"/>
                </a:lnTo>
                <a:lnTo>
                  <a:pt x="2207" y="440805"/>
                </a:lnTo>
                <a:lnTo>
                  <a:pt x="8226" y="455729"/>
                </a:lnTo>
                <a:lnTo>
                  <a:pt x="17155" y="465791"/>
                </a:lnTo>
                <a:lnTo>
                  <a:pt x="28092" y="469480"/>
                </a:lnTo>
                <a:lnTo>
                  <a:pt x="744702" y="469480"/>
                </a:lnTo>
                <a:lnTo>
                  <a:pt x="755639" y="465791"/>
                </a:lnTo>
                <a:lnTo>
                  <a:pt x="764568" y="455729"/>
                </a:lnTo>
                <a:lnTo>
                  <a:pt x="770587" y="440805"/>
                </a:lnTo>
                <a:lnTo>
                  <a:pt x="772795" y="422529"/>
                </a:lnTo>
                <a:lnTo>
                  <a:pt x="772795" y="46951"/>
                </a:lnTo>
                <a:lnTo>
                  <a:pt x="770587" y="28675"/>
                </a:lnTo>
                <a:lnTo>
                  <a:pt x="764568" y="13750"/>
                </a:lnTo>
                <a:lnTo>
                  <a:pt x="755639" y="3689"/>
                </a:lnTo>
                <a:lnTo>
                  <a:pt x="744702" y="0"/>
                </a:lnTo>
                <a:close/>
              </a:path>
            </a:pathLst>
          </a:custGeom>
          <a:solidFill>
            <a:srgbClr val="C3C7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881724" y="7607300"/>
            <a:ext cx="617855" cy="4432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5080" indent="635" algn="ctr">
              <a:lnSpc>
                <a:spcPct val="87000"/>
              </a:lnSpc>
              <a:spcBef>
                <a:spcPts val="254"/>
              </a:spcBef>
            </a:pPr>
            <a:r>
              <a:rPr sz="1000" spc="-25" dirty="0">
                <a:latin typeface="Tahoma"/>
                <a:cs typeface="Tahoma"/>
              </a:rPr>
              <a:t>Bulk 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workflow 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</a:t>
            </a:r>
            <a:r>
              <a:rPr sz="1000" spc="-25" dirty="0">
                <a:latin typeface="Tahoma"/>
                <a:cs typeface="Tahoma"/>
              </a:rPr>
              <a:t>an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6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v2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419567" y="8118152"/>
            <a:ext cx="909955" cy="469900"/>
          </a:xfrm>
          <a:custGeom>
            <a:avLst/>
            <a:gdLst/>
            <a:ahLst/>
            <a:cxnLst/>
            <a:rect l="l" t="t" r="r" b="b"/>
            <a:pathLst>
              <a:path w="909954" h="469900">
                <a:moveTo>
                  <a:pt x="876604" y="0"/>
                </a:moveTo>
                <a:lnTo>
                  <a:pt x="33070" y="0"/>
                </a:lnTo>
                <a:lnTo>
                  <a:pt x="20198" y="3689"/>
                </a:lnTo>
                <a:lnTo>
                  <a:pt x="9686" y="13750"/>
                </a:lnTo>
                <a:lnTo>
                  <a:pt x="2599" y="28675"/>
                </a:lnTo>
                <a:lnTo>
                  <a:pt x="0" y="46951"/>
                </a:lnTo>
                <a:lnTo>
                  <a:pt x="0" y="422529"/>
                </a:lnTo>
                <a:lnTo>
                  <a:pt x="2599" y="440805"/>
                </a:lnTo>
                <a:lnTo>
                  <a:pt x="9686" y="455729"/>
                </a:lnTo>
                <a:lnTo>
                  <a:pt x="20198" y="465791"/>
                </a:lnTo>
                <a:lnTo>
                  <a:pt x="33070" y="469480"/>
                </a:lnTo>
                <a:lnTo>
                  <a:pt x="876604" y="469480"/>
                </a:lnTo>
                <a:lnTo>
                  <a:pt x="889476" y="465791"/>
                </a:lnTo>
                <a:lnTo>
                  <a:pt x="899988" y="455729"/>
                </a:lnTo>
                <a:lnTo>
                  <a:pt x="907076" y="440805"/>
                </a:lnTo>
                <a:lnTo>
                  <a:pt x="909675" y="422529"/>
                </a:lnTo>
                <a:lnTo>
                  <a:pt x="909675" y="46951"/>
                </a:lnTo>
                <a:lnTo>
                  <a:pt x="907076" y="28675"/>
                </a:lnTo>
                <a:lnTo>
                  <a:pt x="899988" y="13750"/>
                </a:lnTo>
                <a:lnTo>
                  <a:pt x="889476" y="3689"/>
                </a:lnTo>
                <a:lnTo>
                  <a:pt x="876604" y="0"/>
                </a:lnTo>
                <a:close/>
              </a:path>
            </a:pathLst>
          </a:custGeom>
          <a:solidFill>
            <a:srgbClr val="CDB5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549062" y="8122411"/>
            <a:ext cx="663575" cy="4432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5080" indent="68580" algn="just">
              <a:lnSpc>
                <a:spcPct val="87000"/>
              </a:lnSpc>
              <a:spcBef>
                <a:spcPts val="254"/>
              </a:spcBef>
            </a:pPr>
            <a:r>
              <a:rPr sz="1000" spc="-50" dirty="0">
                <a:latin typeface="Tahoma"/>
                <a:cs typeface="Tahoma"/>
              </a:rPr>
              <a:t>Packagers 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(including 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</a:t>
            </a:r>
            <a:r>
              <a:rPr sz="1000" spc="-45" dirty="0">
                <a:latin typeface="Tahoma"/>
                <a:cs typeface="Tahoma"/>
              </a:rPr>
              <a:t>er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25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00468" y="8130608"/>
            <a:ext cx="772795" cy="461009"/>
          </a:xfrm>
          <a:custGeom>
            <a:avLst/>
            <a:gdLst/>
            <a:ahLst/>
            <a:cxnLst/>
            <a:rect l="l" t="t" r="r" b="b"/>
            <a:pathLst>
              <a:path w="772795" h="461009">
                <a:moveTo>
                  <a:pt x="744702" y="0"/>
                </a:moveTo>
                <a:lnTo>
                  <a:pt x="28092" y="0"/>
                </a:lnTo>
                <a:lnTo>
                  <a:pt x="17155" y="3620"/>
                </a:lnTo>
                <a:lnTo>
                  <a:pt x="8226" y="13492"/>
                </a:lnTo>
                <a:lnTo>
                  <a:pt x="2207" y="28133"/>
                </a:lnTo>
                <a:lnTo>
                  <a:pt x="0" y="46062"/>
                </a:lnTo>
                <a:lnTo>
                  <a:pt x="0" y="414566"/>
                </a:lnTo>
                <a:lnTo>
                  <a:pt x="2207" y="432495"/>
                </a:lnTo>
                <a:lnTo>
                  <a:pt x="8226" y="447136"/>
                </a:lnTo>
                <a:lnTo>
                  <a:pt x="17155" y="457008"/>
                </a:lnTo>
                <a:lnTo>
                  <a:pt x="28092" y="460628"/>
                </a:lnTo>
                <a:lnTo>
                  <a:pt x="744702" y="460628"/>
                </a:lnTo>
                <a:lnTo>
                  <a:pt x="755639" y="457008"/>
                </a:lnTo>
                <a:lnTo>
                  <a:pt x="764568" y="447136"/>
                </a:lnTo>
                <a:lnTo>
                  <a:pt x="770587" y="432495"/>
                </a:lnTo>
                <a:lnTo>
                  <a:pt x="772795" y="414566"/>
                </a:lnTo>
                <a:lnTo>
                  <a:pt x="772795" y="46062"/>
                </a:lnTo>
                <a:lnTo>
                  <a:pt x="770587" y="28133"/>
                </a:lnTo>
                <a:lnTo>
                  <a:pt x="764568" y="13492"/>
                </a:lnTo>
                <a:lnTo>
                  <a:pt x="755639" y="3620"/>
                </a:lnTo>
                <a:lnTo>
                  <a:pt x="744702" y="0"/>
                </a:lnTo>
                <a:close/>
              </a:path>
            </a:pathLst>
          </a:custGeom>
          <a:solidFill>
            <a:srgbClr val="8E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513816" y="8198611"/>
            <a:ext cx="558800" cy="306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indent="-12700">
              <a:lnSpc>
                <a:spcPts val="1010"/>
              </a:lnSpc>
              <a:spcBef>
                <a:spcPts val="290"/>
              </a:spcBef>
            </a:pP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s</a:t>
            </a:r>
            <a:r>
              <a:rPr sz="1000" spc="-40" dirty="0">
                <a:latin typeface="Tahoma"/>
                <a:cs typeface="Tahoma"/>
              </a:rPr>
              <a:t>pa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h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r  f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10" dirty="0">
                <a:latin typeface="Tahoma"/>
                <a:cs typeface="Tahoma"/>
              </a:rPr>
              <a:t>l</a:t>
            </a:r>
            <a:r>
              <a:rPr sz="1000" spc="-65" dirty="0">
                <a:latin typeface="Tahoma"/>
                <a:cs typeface="Tahoma"/>
              </a:rPr>
              <a:t>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962752" y="7623874"/>
            <a:ext cx="752475" cy="461009"/>
          </a:xfrm>
          <a:custGeom>
            <a:avLst/>
            <a:gdLst/>
            <a:ahLst/>
            <a:cxnLst/>
            <a:rect l="l" t="t" r="r" b="b"/>
            <a:pathLst>
              <a:path w="752475" h="461009">
                <a:moveTo>
                  <a:pt x="724611" y="0"/>
                </a:moveTo>
                <a:lnTo>
                  <a:pt x="27330" y="0"/>
                </a:lnTo>
                <a:lnTo>
                  <a:pt x="16694" y="3620"/>
                </a:lnTo>
                <a:lnTo>
                  <a:pt x="8007" y="13492"/>
                </a:lnTo>
                <a:lnTo>
                  <a:pt x="2148" y="28133"/>
                </a:lnTo>
                <a:lnTo>
                  <a:pt x="0" y="46062"/>
                </a:lnTo>
                <a:lnTo>
                  <a:pt x="0" y="414566"/>
                </a:lnTo>
                <a:lnTo>
                  <a:pt x="2148" y="432495"/>
                </a:lnTo>
                <a:lnTo>
                  <a:pt x="8007" y="447136"/>
                </a:lnTo>
                <a:lnTo>
                  <a:pt x="16694" y="457008"/>
                </a:lnTo>
                <a:lnTo>
                  <a:pt x="27330" y="460628"/>
                </a:lnTo>
                <a:lnTo>
                  <a:pt x="724611" y="460628"/>
                </a:lnTo>
                <a:lnTo>
                  <a:pt x="735246" y="457008"/>
                </a:lnTo>
                <a:lnTo>
                  <a:pt x="743934" y="447136"/>
                </a:lnTo>
                <a:lnTo>
                  <a:pt x="749792" y="432495"/>
                </a:lnTo>
                <a:lnTo>
                  <a:pt x="751941" y="414566"/>
                </a:lnTo>
                <a:lnTo>
                  <a:pt x="751941" y="46062"/>
                </a:lnTo>
                <a:lnTo>
                  <a:pt x="749792" y="28133"/>
                </a:lnTo>
                <a:lnTo>
                  <a:pt x="743934" y="13492"/>
                </a:lnTo>
                <a:lnTo>
                  <a:pt x="735246" y="3620"/>
                </a:lnTo>
                <a:lnTo>
                  <a:pt x="724611" y="0"/>
                </a:lnTo>
                <a:close/>
              </a:path>
            </a:pathLst>
          </a:custGeom>
          <a:solidFill>
            <a:srgbClr val="FF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065673" y="7692643"/>
            <a:ext cx="558800" cy="3028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79375" marR="5080" indent="-79375">
              <a:lnSpc>
                <a:spcPts val="980"/>
              </a:lnSpc>
              <a:spcBef>
                <a:spcPts val="315"/>
              </a:spcBef>
            </a:pP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2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s</a:t>
            </a:r>
            <a:r>
              <a:rPr sz="1000" spc="-40" dirty="0">
                <a:latin typeface="Tahoma"/>
                <a:cs typeface="Tahoma"/>
              </a:rPr>
              <a:t>pa</a:t>
            </a:r>
            <a:r>
              <a:rPr sz="1000" spc="-4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h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r  f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U</a:t>
            </a:r>
            <a:r>
              <a:rPr sz="1000" spc="-130" dirty="0">
                <a:latin typeface="Tahoma"/>
                <a:cs typeface="Tahoma"/>
              </a:rPr>
              <a:t>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153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436245" marR="2203450">
              <a:lnSpc>
                <a:spcPct val="78300"/>
              </a:lnSpc>
            </a:pPr>
            <a:r>
              <a:rPr sz="1700" b="1" spc="-1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7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700" b="1" spc="-21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7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7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Too</a:t>
            </a:r>
            <a:r>
              <a:rPr sz="17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7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7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7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200" dirty="0">
                <a:solidFill>
                  <a:srgbClr val="FF0000"/>
                </a:solidFill>
                <a:latin typeface="Tahoma"/>
                <a:cs typeface="Tahoma"/>
              </a:rPr>
              <a:t>ss</a:t>
            </a:r>
            <a:r>
              <a:rPr sz="17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700" b="1" spc="-20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700" b="1" spc="-15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7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22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700" b="1" spc="-17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7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700" b="1" spc="-17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700" b="1" spc="-18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7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700" b="1" spc="-75" dirty="0">
                <a:solidFill>
                  <a:srgbClr val="FF0000"/>
                </a:solidFill>
                <a:latin typeface="Tahoma"/>
                <a:cs typeface="Tahoma"/>
              </a:rPr>
              <a:t>o  </a:t>
            </a:r>
            <a:r>
              <a:rPr sz="17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14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700" b="1" spc="-16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700" b="1" spc="-155" dirty="0">
                <a:solidFill>
                  <a:srgbClr val="FF0000"/>
                </a:solidFill>
                <a:latin typeface="Tahoma"/>
                <a:cs typeface="Tahoma"/>
              </a:rPr>
              <a:t> E</a:t>
            </a:r>
            <a:r>
              <a:rPr sz="1700" b="1" spc="-254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700" b="1" spc="-16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7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7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7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700" b="1" spc="-1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7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1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204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7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7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700"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7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700" b="1" spc="-2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7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7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700" b="1" spc="-1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700" b="1" spc="-85" dirty="0">
                <a:solidFill>
                  <a:srgbClr val="FF0000"/>
                </a:solidFill>
                <a:latin typeface="Tahoma"/>
                <a:cs typeface="Tahoma"/>
              </a:rPr>
              <a:t>d  </a:t>
            </a:r>
            <a:r>
              <a:rPr sz="1700" b="1" spc="-165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7" name="object 7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8168" y="8727947"/>
            <a:ext cx="1079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173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99" y="5645403"/>
            <a:ext cx="607060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 marR="1524000" indent="635">
              <a:lnSpc>
                <a:spcPct val="160000"/>
              </a:lnSpc>
              <a:spcBef>
                <a:spcPts val="370"/>
              </a:spcBef>
            </a:pPr>
            <a:r>
              <a:rPr sz="1100" i="1" spc="-50" dirty="0">
                <a:latin typeface="Trebuchet MS"/>
                <a:cs typeface="Trebuchet MS"/>
              </a:rPr>
              <a:t>aio-cli-plugin-aem-cloud-service-migration </a:t>
            </a:r>
            <a:r>
              <a:rPr sz="1100" spc="-40" dirty="0">
                <a:latin typeface="Tahoma"/>
                <a:cs typeface="Tahoma"/>
              </a:rPr>
              <a:t>plugin </a:t>
            </a:r>
            <a:r>
              <a:rPr sz="1100" spc="-55" dirty="0">
                <a:latin typeface="Tahoma"/>
                <a:cs typeface="Tahoma"/>
              </a:rPr>
              <a:t>consists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45" dirty="0">
                <a:latin typeface="Tahoma"/>
                <a:cs typeface="Tahoma"/>
              </a:rPr>
              <a:t>two </a:t>
            </a:r>
            <a:r>
              <a:rPr sz="1100" spc="-35" dirty="0">
                <a:latin typeface="Tahoma"/>
                <a:cs typeface="Tahoma"/>
              </a:rPr>
              <a:t>main </a:t>
            </a:r>
            <a:r>
              <a:rPr sz="1100" spc="-80" dirty="0">
                <a:latin typeface="Tahoma"/>
                <a:cs typeface="Tahoma"/>
              </a:rPr>
              <a:t>parts: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Interface</a:t>
            </a:r>
            <a:endParaRPr sz="1100">
              <a:latin typeface="Tahoma"/>
              <a:cs typeface="Tahoma"/>
            </a:endParaRPr>
          </a:p>
          <a:p>
            <a:pPr marL="478790" marR="481965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i="1" spc="-114" dirty="0">
                <a:latin typeface="Verdana"/>
                <a:cs typeface="Verdana"/>
              </a:rPr>
              <a:t>aio-cli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45" dirty="0">
                <a:latin typeface="Tahoma"/>
                <a:cs typeface="Tahoma"/>
              </a:rPr>
              <a:t>commands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execute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refactoring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(via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chaining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executed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sequentially)</a:t>
            </a:r>
            <a:endParaRPr sz="1100">
              <a:latin typeface="Tahoma"/>
              <a:cs typeface="Tahoma"/>
            </a:endParaRPr>
          </a:p>
          <a:p>
            <a:pPr marL="193040" marR="2462530" indent="113664">
              <a:lnSpc>
                <a:spcPts val="2500"/>
              </a:lnSpc>
              <a:spcBef>
                <a:spcPts val="4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i="1" spc="-150" dirty="0">
                <a:latin typeface="Verdana"/>
                <a:cs typeface="Verdana"/>
              </a:rPr>
              <a:t>config.yaml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takes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required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input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parameters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act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ri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ui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478790" marR="374650" indent="-171450">
              <a:lnSpc>
                <a:spcPct val="1018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Scanning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respective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section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customer’s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manipulating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(based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 </a:t>
            </a:r>
            <a:r>
              <a:rPr sz="1100" spc="-60" dirty="0">
                <a:latin typeface="Tahoma"/>
                <a:cs typeface="Tahoma"/>
              </a:rPr>
              <a:t>for </a:t>
            </a:r>
            <a:r>
              <a:rPr sz="1100" spc="-65" dirty="0">
                <a:latin typeface="Tahoma"/>
                <a:cs typeface="Tahoma"/>
              </a:rPr>
              <a:t>best </a:t>
            </a:r>
            <a:r>
              <a:rPr sz="1100" spc="-60" dirty="0">
                <a:latin typeface="Tahoma"/>
                <a:cs typeface="Tahoma"/>
              </a:rPr>
              <a:t>practices)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produce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45" dirty="0">
                <a:latin typeface="Tahoma"/>
                <a:cs typeface="Tahoma"/>
              </a:rPr>
              <a:t>output </a:t>
            </a:r>
            <a:r>
              <a:rPr sz="1100" spc="-40" dirty="0">
                <a:latin typeface="Tahoma"/>
                <a:cs typeface="Tahoma"/>
              </a:rPr>
              <a:t>which </a:t>
            </a:r>
            <a:r>
              <a:rPr sz="1100" spc="-55" dirty="0">
                <a:latin typeface="Tahoma"/>
                <a:cs typeface="Tahoma"/>
              </a:rPr>
              <a:t>can </a:t>
            </a:r>
            <a:r>
              <a:rPr sz="1100" spc="-50" dirty="0">
                <a:latin typeface="Tahoma"/>
                <a:cs typeface="Tahoma"/>
              </a:rPr>
              <a:t>then be </a:t>
            </a:r>
            <a:r>
              <a:rPr sz="1100" spc="-45" dirty="0">
                <a:latin typeface="Tahoma"/>
                <a:cs typeface="Tahoma"/>
              </a:rPr>
              <a:t>validated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deployed.</a:t>
            </a:r>
            <a:endParaRPr sz="1100">
              <a:latin typeface="Tahoma"/>
              <a:cs typeface="Tahoma"/>
            </a:endParaRPr>
          </a:p>
          <a:p>
            <a:pPr marL="478790" indent="-171450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Producing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summary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report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record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operations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performed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during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execution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7330" y="4435347"/>
            <a:ext cx="1092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174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71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2405" marR="35179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requires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separation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discrete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sub-packages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respect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mm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45" dirty="0">
                <a:latin typeface="Tahoma"/>
                <a:cs typeface="Tahoma"/>
              </a:rPr>
              <a:t>nt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65"/>
              </a:spcBef>
            </a:pPr>
            <a:r>
              <a:rPr sz="1100" spc="-35" dirty="0">
                <a:latin typeface="Tahoma"/>
                <a:cs typeface="Tahoma"/>
              </a:rPr>
              <a:t>Utility</a:t>
            </a:r>
            <a:endParaRPr sz="1100">
              <a:latin typeface="Tahoma"/>
              <a:cs typeface="Tahoma"/>
            </a:endParaRPr>
          </a:p>
          <a:p>
            <a:pPr marL="478155" marR="24765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restructure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separating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discrete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defined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  <a:p>
            <a:pPr marL="478155" marR="318770" indent="-171450">
              <a:lnSpc>
                <a:spcPts val="1300"/>
              </a:lnSpc>
              <a:spcBef>
                <a:spcPts val="71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creates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compatible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structure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following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deployment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structure:</a:t>
            </a:r>
            <a:endParaRPr sz="1100">
              <a:latin typeface="Tahoma"/>
              <a:cs typeface="Tahoma"/>
            </a:endParaRPr>
          </a:p>
          <a:p>
            <a:pPr marL="650875" lvl="1" indent="-173355">
              <a:lnSpc>
                <a:spcPct val="100000"/>
              </a:lnSpc>
              <a:spcBef>
                <a:spcPts val="530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i="1" spc="-160" dirty="0">
                <a:latin typeface="Verdana"/>
                <a:cs typeface="Verdana"/>
              </a:rPr>
              <a:t>ui.apps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/apps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code</a:t>
            </a:r>
            <a:endParaRPr sz="1100">
              <a:latin typeface="Tahoma"/>
              <a:cs typeface="Tahoma"/>
            </a:endParaRPr>
          </a:p>
          <a:p>
            <a:pPr marL="650875" marR="174625" lvl="1" indent="-172720">
              <a:lnSpc>
                <a:spcPts val="1290"/>
              </a:lnSpc>
              <a:spcBef>
                <a:spcPts val="64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i="1" spc="-155" dirty="0">
                <a:latin typeface="Verdana"/>
                <a:cs typeface="Verdana"/>
              </a:rPr>
              <a:t>ui.content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deployes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runtime-writable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areas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(e.g.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i="1" spc="-85" dirty="0">
                <a:latin typeface="Trebuchet MS"/>
                <a:cs typeface="Trebuchet MS"/>
              </a:rPr>
              <a:t>/content,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105" dirty="0">
                <a:latin typeface="Trebuchet MS"/>
                <a:cs typeface="Trebuchet MS"/>
              </a:rPr>
              <a:t>/conf,</a:t>
            </a:r>
            <a:r>
              <a:rPr sz="1100" i="1" spc="-25" dirty="0">
                <a:latin typeface="Trebuchet MS"/>
                <a:cs typeface="Trebuchet MS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/home</a:t>
            </a:r>
            <a:r>
              <a:rPr sz="1100" spc="-70" dirty="0">
                <a:latin typeface="Tahoma"/>
                <a:cs typeface="Tahoma"/>
              </a:rPr>
              <a:t>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anything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i="1" spc="-65" dirty="0">
                <a:latin typeface="Trebuchet MS"/>
                <a:cs typeface="Trebuchet MS"/>
              </a:rPr>
              <a:t>/apps</a:t>
            </a:r>
            <a:r>
              <a:rPr sz="1100" spc="-65" dirty="0">
                <a:latin typeface="Tahoma"/>
                <a:cs typeface="Tahoma"/>
              </a:rPr>
              <a:t>)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configuration.</a:t>
            </a:r>
            <a:endParaRPr sz="1100">
              <a:latin typeface="Tahoma"/>
              <a:cs typeface="Tahoma"/>
            </a:endParaRPr>
          </a:p>
          <a:p>
            <a:pPr marL="650875" lvl="1" indent="-172720">
              <a:lnSpc>
                <a:spcPct val="100000"/>
              </a:lnSpc>
              <a:spcBef>
                <a:spcPts val="665"/>
              </a:spcBef>
              <a:buClr>
                <a:srgbClr val="262626"/>
              </a:buClr>
              <a:buFont typeface="Segoe UI Symbol"/>
              <a:buChar char="-"/>
              <a:tabLst>
                <a:tab pos="651510" algn="l"/>
              </a:tabLst>
            </a:pPr>
            <a:r>
              <a:rPr sz="1100" i="1" spc="-80" dirty="0">
                <a:latin typeface="Verdana"/>
                <a:cs typeface="Verdana"/>
              </a:rPr>
              <a:t>all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contains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sub-packages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60" dirty="0">
                <a:latin typeface="Verdana"/>
                <a:cs typeface="Verdana"/>
              </a:rPr>
              <a:t>ui.apps</a:t>
            </a:r>
            <a:r>
              <a:rPr sz="1100" i="1" spc="-130" dirty="0">
                <a:latin typeface="Verdana"/>
                <a:cs typeface="Verdan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i="1" spc="-155" dirty="0">
                <a:latin typeface="Verdana"/>
                <a:cs typeface="Verdana"/>
              </a:rPr>
              <a:t>ui.content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8168" y="8727947"/>
            <a:ext cx="1079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175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899" y="5645403"/>
            <a:ext cx="6070600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fl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igr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  <a:p>
            <a:pPr marL="193040" marR="18288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Migrate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asset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processing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workflows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on-prem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deployments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to: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oc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5" dirty="0">
                <a:latin typeface="Tahoma"/>
                <a:cs typeface="Tahoma"/>
              </a:rPr>
              <a:t>OS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6187" y="4435347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FFFFFF"/>
                </a:solidFill>
                <a:latin typeface="Tahoma"/>
                <a:cs typeface="Tahoma"/>
              </a:rPr>
              <a:t>176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Dis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93040" marR="537845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Convert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(AMS)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Dispatcher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Exp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he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9768" y="8727947"/>
            <a:ext cx="1041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177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45403"/>
            <a:ext cx="5299710" cy="146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165"/>
              </a:spcBef>
            </a:pPr>
            <a:r>
              <a:rPr sz="1100" spc="-45" dirty="0">
                <a:latin typeface="Tahoma"/>
                <a:cs typeface="Tahoma"/>
              </a:rPr>
              <a:t>Migrate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Oak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Definitions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Service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bl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5" dirty="0">
                <a:latin typeface="Tahoma"/>
                <a:cs typeface="Tahoma"/>
              </a:rPr>
              <a:t>st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ni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ns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r>
              <a:rPr sz="1100" spc="-55" dirty="0">
                <a:latin typeface="Tahoma"/>
                <a:cs typeface="Tahoma"/>
              </a:rPr>
              <a:t>Two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ways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create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Oak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Index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Definitions: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50" dirty="0">
                <a:latin typeface="Tahoma"/>
                <a:cs typeface="Tahoma"/>
              </a:rPr>
              <a:t>under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/apps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(through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package)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0" dirty="0">
                <a:latin typeface="Tahoma"/>
                <a:cs typeface="Tahoma"/>
              </a:rPr>
              <a:t>dir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tl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50" dirty="0">
                <a:latin typeface="Tahoma"/>
                <a:cs typeface="Tahoma"/>
              </a:rPr>
              <a:t>oa</a:t>
            </a: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 </a:t>
            </a:r>
            <a:r>
              <a:rPr sz="1100" spc="-55" dirty="0">
                <a:latin typeface="Tahoma"/>
                <a:cs typeface="Tahoma"/>
              </a:rPr>
              <a:t>pa</a:t>
            </a:r>
            <a:r>
              <a:rPr sz="1100" spc="-45" dirty="0">
                <a:latin typeface="Tahoma"/>
                <a:cs typeface="Tahoma"/>
              </a:rPr>
              <a:t>th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9719" y="8281416"/>
            <a:ext cx="486219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80" dirty="0">
                <a:latin typeface="Tahoma"/>
                <a:cs typeface="Tahoma"/>
              </a:rPr>
              <a:t>NOTE:</a:t>
            </a:r>
            <a:r>
              <a:rPr sz="900" b="1" spc="-5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Index </a:t>
            </a:r>
            <a:r>
              <a:rPr sz="900" spc="-40" dirty="0">
                <a:latin typeface="Tahoma"/>
                <a:cs typeface="Tahoma"/>
              </a:rPr>
              <a:t>Converter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only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transforms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i="1" spc="-120" dirty="0">
                <a:latin typeface="Verdana"/>
                <a:cs typeface="Verdana"/>
              </a:rPr>
              <a:t>lucene</a:t>
            </a:r>
            <a:r>
              <a:rPr sz="900" i="1" spc="-105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type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Custom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Oak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Index </a:t>
            </a:r>
            <a:r>
              <a:rPr sz="900" spc="-35" dirty="0">
                <a:latin typeface="Tahoma"/>
                <a:cs typeface="Tahoma"/>
              </a:rPr>
              <a:t>Definitions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which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900" spc="-45" dirty="0">
                <a:latin typeface="Tahoma"/>
                <a:cs typeface="Tahoma"/>
              </a:rPr>
              <a:t>present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under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/apps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/oak:index.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It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does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not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transform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i="1" spc="-120" dirty="0">
                <a:latin typeface="Verdana"/>
                <a:cs typeface="Verdana"/>
              </a:rPr>
              <a:t>lucene</a:t>
            </a:r>
            <a:r>
              <a:rPr sz="900" i="1" spc="-105" dirty="0">
                <a:latin typeface="Verdana"/>
                <a:cs typeface="Verdana"/>
              </a:rPr>
              <a:t> </a:t>
            </a:r>
            <a:r>
              <a:rPr sz="900" spc="-40" dirty="0">
                <a:latin typeface="Tahoma"/>
                <a:cs typeface="Tahoma"/>
              </a:rPr>
              <a:t>type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indexes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which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created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for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nt:base.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8708" y="1168400"/>
            <a:ext cx="1413903" cy="3429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 marR="1854835">
              <a:lnSpc>
                <a:spcPct val="101099"/>
              </a:lnSpc>
              <a:spcBef>
                <a:spcPts val="1580"/>
              </a:spcBef>
            </a:pP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Code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Migration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(from</a:t>
            </a:r>
            <a:r>
              <a:rPr sz="18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Static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0000"/>
                </a:solidFill>
                <a:latin typeface="Tahoma"/>
                <a:cs typeface="Tahoma"/>
              </a:rPr>
              <a:t>Templates </a:t>
            </a:r>
            <a:r>
              <a:rPr sz="1800" b="1" spc="-5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10" dirty="0">
                <a:solidFill>
                  <a:srgbClr val="FF0000"/>
                </a:solidFill>
                <a:latin typeface="Tahoma"/>
                <a:cs typeface="Tahoma"/>
              </a:rPr>
              <a:t>di</a:t>
            </a:r>
            <a:r>
              <a:rPr sz="18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2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8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178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38199" y="5461000"/>
          <a:ext cx="6083299" cy="350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5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ode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ation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ools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19939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asy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conv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rsion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f: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84505" indent="-17208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Static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templates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editable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templates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8450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urations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polici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84505" indent="-17208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oundation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pon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84505" indent="-172085">
                        <a:lnSpc>
                          <a:spcPct val="100000"/>
                        </a:lnSpc>
                        <a:spcBef>
                          <a:spcPts val="580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Classic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Touc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h-E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nabl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More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lat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hes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tool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…)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30835" marR="5080">
                        <a:lnSpc>
                          <a:spcPct val="102200"/>
                        </a:lnSpc>
                        <a:spcBef>
                          <a:spcPts val="1105"/>
                        </a:spcBef>
                      </a:pPr>
                      <a:r>
                        <a:rPr sz="900" b="1" spc="-85" dirty="0">
                          <a:latin typeface="Tahoma"/>
                          <a:cs typeface="Tahoma"/>
                        </a:rPr>
                        <a:t>Note:</a:t>
                      </a:r>
                      <a:r>
                        <a:rPr sz="900" b="1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Modernization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Tools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not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accessible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through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the </a:t>
                      </a:r>
                      <a:r>
                        <a:rPr sz="900" spc="-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They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uploaded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content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package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900" i="1" spc="-90" dirty="0">
                          <a:latin typeface="Verdana"/>
                          <a:cs typeface="Verdana"/>
                        </a:rPr>
                        <a:t>aio-cli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900" spc="-50" dirty="0">
                          <a:latin typeface="Tahoma"/>
                          <a:cs typeface="Tahoma"/>
                        </a:rPr>
                        <a:t>interface.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179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5341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8" name="object 8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179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68400"/>
            <a:ext cx="6094730" cy="3429000"/>
            <a:chOff x="838200" y="1168400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708" y="1168400"/>
              <a:ext cx="1413903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1819909"/>
              <a:ext cx="6094730" cy="582930"/>
            </a:xfrm>
            <a:custGeom>
              <a:avLst/>
              <a:gdLst/>
              <a:ahLst/>
              <a:cxnLst/>
              <a:rect l="l" t="t" r="r" b="b"/>
              <a:pathLst>
                <a:path w="6094730" h="582930">
                  <a:moveTo>
                    <a:pt x="6094412" y="0"/>
                  </a:moveTo>
                  <a:lnTo>
                    <a:pt x="0" y="0"/>
                  </a:lnTo>
                  <a:lnTo>
                    <a:pt x="0" y="582930"/>
                  </a:lnTo>
                  <a:lnTo>
                    <a:pt x="6094412" y="582930"/>
                  </a:lnTo>
                  <a:lnTo>
                    <a:pt x="609441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90" y="1168400"/>
              <a:ext cx="208954" cy="3417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4549" y="1174750"/>
            <a:ext cx="6083300" cy="3416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1605"/>
              </a:spcBef>
            </a:pPr>
            <a:r>
              <a:rPr sz="1800" b="1" spc="-30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ava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50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r>
              <a:rPr sz="18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nt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spc="-2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800" b="1" spc="-14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b="1" spc="-16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500" y="4621784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0" name="object 10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3256" y="8727947"/>
            <a:ext cx="774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899" y="5645403"/>
            <a:ext cx="6070600" cy="230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fi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ava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ito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R)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100" dirty="0">
                <a:latin typeface="Tahoma"/>
                <a:cs typeface="Tahoma"/>
              </a:rPr>
              <a:t>JCR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database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looks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like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file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system.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Supports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unstructured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content,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enables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versioning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observation.</a:t>
            </a:r>
            <a:endParaRPr sz="1100">
              <a:latin typeface="Tahoma"/>
              <a:cs typeface="Tahoma"/>
            </a:endParaRPr>
          </a:p>
          <a:p>
            <a:pPr marL="192405" marR="741045" indent="114300">
              <a:lnSpc>
                <a:spcPts val="2090"/>
              </a:lnSpc>
              <a:spcBef>
                <a:spcPts val="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Provides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services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55" dirty="0">
                <a:latin typeface="Tahoma"/>
                <a:cs typeface="Tahoma"/>
              </a:rPr>
              <a:t>full-text</a:t>
            </a:r>
            <a:r>
              <a:rPr sz="1100" spc="-80" dirty="0">
                <a:latin typeface="Tahoma"/>
                <a:cs typeface="Tahoma"/>
              </a:rPr>
              <a:t> search, </a:t>
            </a:r>
            <a:r>
              <a:rPr sz="1100" spc="-60" dirty="0">
                <a:latin typeface="Tahoma"/>
                <a:cs typeface="Tahoma"/>
              </a:rPr>
              <a:t>indexing,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access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control,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event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monitoring.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JSR-283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key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principles: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Common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programmatic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interface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repositories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API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tied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directly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underlying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architecture,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data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source,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protocol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organization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model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Hierarchical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modeling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770"/>
              </a:spcBef>
            </a:pPr>
            <a:r>
              <a:rPr sz="1100" spc="-50" dirty="0">
                <a:latin typeface="Tahoma"/>
                <a:cs typeface="Tahoma"/>
              </a:rPr>
              <a:t>Granite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repository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based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Apache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Jackrabbit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Oak,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implementation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JSR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283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5519" y="8734043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337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500" y="8914383"/>
            <a:ext cx="165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367" y="44353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198" y="1114660"/>
            <a:ext cx="5187315" cy="20396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0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  <a:p>
            <a:pPr marL="188595">
              <a:lnSpc>
                <a:spcPct val="100000"/>
              </a:lnSpc>
              <a:spcBef>
                <a:spcPts val="484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Modernization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Toolkit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Upgrade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Existing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Sites</a:t>
            </a:r>
            <a:endParaRPr sz="1400">
              <a:latin typeface="Tahoma"/>
              <a:cs typeface="Tahoma"/>
            </a:endParaRPr>
          </a:p>
          <a:p>
            <a:pPr marL="188595" marR="5080">
              <a:lnSpc>
                <a:spcPct val="160000"/>
              </a:lnSpc>
              <a:spcBef>
                <a:spcPts val="370"/>
              </a:spcBef>
            </a:pPr>
            <a:r>
              <a:rPr sz="1100" spc="-55" dirty="0">
                <a:latin typeface="Tahoma"/>
                <a:cs typeface="Tahoma"/>
              </a:rPr>
              <a:t>Suite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tools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converting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legacy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features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current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capabilities.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Consists</a:t>
            </a:r>
            <a:r>
              <a:rPr sz="1100" spc="-95" dirty="0">
                <a:latin typeface="Tahoma"/>
                <a:cs typeface="Tahoma"/>
              </a:rPr>
              <a:t> of:</a:t>
            </a:r>
            <a:endParaRPr sz="1100">
              <a:latin typeface="Tahoma"/>
              <a:cs typeface="Tahoma"/>
            </a:endParaRPr>
          </a:p>
          <a:p>
            <a:pPr marL="47434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4980" algn="l"/>
              </a:tabLst>
            </a:pP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(Static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-&gt;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Editable)</a:t>
            </a:r>
            <a:endParaRPr sz="1100">
              <a:latin typeface="Tahoma"/>
              <a:cs typeface="Tahoma"/>
            </a:endParaRPr>
          </a:p>
          <a:p>
            <a:pPr marL="473709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30" dirty="0">
                <a:latin typeface="Tahoma"/>
                <a:cs typeface="Tahoma"/>
              </a:rPr>
              <a:t>Policy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(Design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Configurations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-&gt;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Policies)</a:t>
            </a:r>
            <a:endParaRPr sz="1100">
              <a:latin typeface="Tahoma"/>
              <a:cs typeface="Tahoma"/>
            </a:endParaRPr>
          </a:p>
          <a:p>
            <a:pPr marL="473709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rs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(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ac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-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rn</a:t>
            </a:r>
            <a:r>
              <a:rPr sz="1100" spc="-40" dirty="0">
                <a:latin typeface="Tahoma"/>
                <a:cs typeface="Tahoma"/>
              </a:rPr>
              <a:t>/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73709" indent="-1720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40" dirty="0">
                <a:latin typeface="Tahoma"/>
                <a:cs typeface="Tahoma"/>
              </a:rPr>
              <a:t>Dialog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Conversion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Tool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(Classic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40" dirty="0">
                <a:latin typeface="Tahoma"/>
                <a:cs typeface="Tahoma"/>
              </a:rPr>
              <a:t>-&gt;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Touch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Enabled</a:t>
            </a:r>
            <a:r>
              <a:rPr sz="1100" spc="-85" dirty="0">
                <a:latin typeface="Tahoma"/>
                <a:cs typeface="Tahoma"/>
              </a:rPr>
              <a:t> UI)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1369" y="8727947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6522" y="5407261"/>
            <a:ext cx="5772785" cy="24695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900" spc="-125" dirty="0">
                <a:latin typeface="Tahoma"/>
                <a:cs typeface="Tahoma"/>
              </a:rPr>
              <a:t>81</a:t>
            </a:r>
            <a:endParaRPr sz="900">
              <a:latin typeface="Tahoma"/>
              <a:cs typeface="Tahoma"/>
            </a:endParaRPr>
          </a:p>
          <a:p>
            <a:pPr marL="247015">
              <a:lnSpc>
                <a:spcPct val="100000"/>
              </a:lnSpc>
              <a:spcBef>
                <a:spcPts val="484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endParaRPr sz="1400">
              <a:latin typeface="Tahoma"/>
              <a:cs typeface="Tahoma"/>
            </a:endParaRPr>
          </a:p>
          <a:p>
            <a:pPr marL="247015" marR="227329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Geometrixx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Shapes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has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decided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upgrade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Static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Templates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Templates.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want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start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converting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over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 marL="247015">
              <a:lnSpc>
                <a:spcPct val="100000"/>
              </a:lnSpc>
            </a:pPr>
            <a:r>
              <a:rPr sz="1100" spc="-65" dirty="0">
                <a:latin typeface="Tahoma"/>
                <a:cs typeface="Tahoma"/>
              </a:rPr>
              <a:t>They've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already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initial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Adobe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Maven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Archetype.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next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steps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to:</a:t>
            </a:r>
            <a:endParaRPr sz="1100">
              <a:latin typeface="Tahoma"/>
              <a:cs typeface="Tahoma"/>
            </a:endParaRPr>
          </a:p>
          <a:p>
            <a:pPr marL="53276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533400" algn="l"/>
              </a:tabLst>
            </a:pPr>
            <a:r>
              <a:rPr sz="1100" spc="-65" dirty="0">
                <a:latin typeface="Tahoma"/>
                <a:cs typeface="Tahoma"/>
              </a:rPr>
              <a:t>Create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derived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base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template.</a:t>
            </a:r>
            <a:endParaRPr sz="1100">
              <a:latin typeface="Tahoma"/>
              <a:cs typeface="Tahoma"/>
            </a:endParaRPr>
          </a:p>
          <a:p>
            <a:pPr marL="53276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533400" algn="l"/>
              </a:tabLst>
            </a:pPr>
            <a:r>
              <a:rPr sz="1100" spc="-55" dirty="0">
                <a:latin typeface="Tahoma"/>
                <a:cs typeface="Tahoma"/>
              </a:rPr>
              <a:t>Configure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containers,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policies,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components.</a:t>
            </a:r>
            <a:endParaRPr sz="1100">
              <a:latin typeface="Tahoma"/>
              <a:cs typeface="Tahoma"/>
            </a:endParaRPr>
          </a:p>
          <a:p>
            <a:pPr marL="53276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533400" algn="l"/>
              </a:tabLst>
            </a:pPr>
            <a:r>
              <a:rPr sz="1100" spc="-55" dirty="0">
                <a:latin typeface="Tahoma"/>
                <a:cs typeface="Tahoma"/>
              </a:rPr>
              <a:t>Covert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existing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home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template.</a:t>
            </a:r>
            <a:endParaRPr sz="1100">
              <a:latin typeface="Tahoma"/>
              <a:cs typeface="Tahoma"/>
            </a:endParaRPr>
          </a:p>
          <a:p>
            <a:pPr marL="53276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533400" algn="l"/>
              </a:tabLst>
            </a:pPr>
            <a:r>
              <a:rPr sz="1100" spc="-40" dirty="0">
                <a:latin typeface="Tahoma"/>
                <a:cs typeface="Tahoma"/>
              </a:rPr>
              <a:t>Veri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upd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806" y="4435347"/>
            <a:ext cx="11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5171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40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mp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373" y="1154176"/>
            <a:ext cx="66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2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17392" y="1762760"/>
            <a:ext cx="4041140" cy="2585085"/>
            <a:chOff x="1317392" y="1762760"/>
            <a:chExt cx="4041140" cy="25850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9" y="1762760"/>
              <a:ext cx="2081783" cy="25847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6259" y="1860042"/>
              <a:ext cx="1785338" cy="22916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24060" y="2110992"/>
              <a:ext cx="2019300" cy="1007744"/>
            </a:xfrm>
            <a:custGeom>
              <a:avLst/>
              <a:gdLst/>
              <a:ahLst/>
              <a:cxnLst/>
              <a:rect l="l" t="t" r="r" b="b"/>
              <a:pathLst>
                <a:path w="2019300" h="1007744">
                  <a:moveTo>
                    <a:pt x="1628673" y="0"/>
                  </a:moveTo>
                  <a:lnTo>
                    <a:pt x="0" y="0"/>
                  </a:lnTo>
                  <a:lnTo>
                    <a:pt x="0" y="538124"/>
                  </a:lnTo>
                  <a:lnTo>
                    <a:pt x="950061" y="538124"/>
                  </a:lnTo>
                  <a:lnTo>
                    <a:pt x="2018919" y="1007719"/>
                  </a:lnTo>
                  <a:lnTo>
                    <a:pt x="1357223" y="538124"/>
                  </a:lnTo>
                  <a:lnTo>
                    <a:pt x="1628673" y="538124"/>
                  </a:lnTo>
                  <a:lnTo>
                    <a:pt x="162867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24060" y="2110992"/>
              <a:ext cx="2020570" cy="1009015"/>
            </a:xfrm>
            <a:custGeom>
              <a:avLst/>
              <a:gdLst/>
              <a:ahLst/>
              <a:cxnLst/>
              <a:rect l="l" t="t" r="r" b="b"/>
              <a:pathLst>
                <a:path w="2020570" h="1009014">
                  <a:moveTo>
                    <a:pt x="0" y="0"/>
                  </a:moveTo>
                  <a:lnTo>
                    <a:pt x="950782" y="0"/>
                  </a:lnTo>
                  <a:lnTo>
                    <a:pt x="1358261" y="0"/>
                  </a:lnTo>
                  <a:lnTo>
                    <a:pt x="1629913" y="0"/>
                  </a:lnTo>
                  <a:lnTo>
                    <a:pt x="1629913" y="314143"/>
                  </a:lnTo>
                  <a:lnTo>
                    <a:pt x="1629913" y="448775"/>
                  </a:lnTo>
                  <a:lnTo>
                    <a:pt x="1629913" y="538530"/>
                  </a:lnTo>
                  <a:lnTo>
                    <a:pt x="1358261" y="538530"/>
                  </a:lnTo>
                  <a:lnTo>
                    <a:pt x="2020455" y="1008480"/>
                  </a:lnTo>
                  <a:lnTo>
                    <a:pt x="950782" y="538530"/>
                  </a:lnTo>
                  <a:lnTo>
                    <a:pt x="0" y="538530"/>
                  </a:lnTo>
                  <a:lnTo>
                    <a:pt x="0" y="448775"/>
                  </a:lnTo>
                  <a:lnTo>
                    <a:pt x="0" y="314143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69780" y="2163064"/>
            <a:ext cx="15386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>
              <a:lnSpc>
                <a:spcPct val="96700"/>
              </a:lnSpc>
              <a:spcBef>
                <a:spcPts val="135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should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identified </a:t>
            </a:r>
            <a:r>
              <a:rPr sz="9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25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2199" y="2933033"/>
            <a:ext cx="807085" cy="14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900" spc="-165" dirty="0">
                <a:solidFill>
                  <a:srgbClr val="FFFFFF"/>
                </a:solidFill>
                <a:latin typeface="Tahoma"/>
                <a:cs typeface="Tahoma"/>
              </a:rPr>
              <a:t>IdIdeenntitifyfy </a:t>
            </a:r>
            <a:r>
              <a:rPr sz="9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50" b="1" i="1" spc="-385" dirty="0">
                <a:solidFill>
                  <a:srgbClr val="FFFFFF"/>
                </a:solidFill>
                <a:latin typeface="Verdana"/>
                <a:cs typeface="Verdana"/>
              </a:rPr>
              <a:t>StrStrucucturturee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2199" y="3077667"/>
            <a:ext cx="57785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0"/>
              </a:lnSpc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8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900" spc="-7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5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67190" y="2119611"/>
            <a:ext cx="1527810" cy="1851660"/>
            <a:chOff x="5267190" y="2119611"/>
            <a:chExt cx="1527810" cy="1851660"/>
          </a:xfrm>
        </p:grpSpPr>
        <p:sp>
          <p:nvSpPr>
            <p:cNvPr id="20" name="object 20"/>
            <p:cNvSpPr/>
            <p:nvPr/>
          </p:nvSpPr>
          <p:spPr>
            <a:xfrm>
              <a:off x="5285340" y="2863663"/>
              <a:ext cx="1502410" cy="1099820"/>
            </a:xfrm>
            <a:custGeom>
              <a:avLst/>
              <a:gdLst/>
              <a:ahLst/>
              <a:cxnLst/>
              <a:rect l="l" t="t" r="r" b="b"/>
              <a:pathLst>
                <a:path w="1502409" h="1099820">
                  <a:moveTo>
                    <a:pt x="1501813" y="0"/>
                  </a:moveTo>
                  <a:lnTo>
                    <a:pt x="431139" y="0"/>
                  </a:lnTo>
                  <a:lnTo>
                    <a:pt x="431139" y="419696"/>
                  </a:lnTo>
                  <a:lnTo>
                    <a:pt x="609587" y="419696"/>
                  </a:lnTo>
                  <a:lnTo>
                    <a:pt x="0" y="1099578"/>
                  </a:lnTo>
                  <a:lnTo>
                    <a:pt x="877252" y="419696"/>
                  </a:lnTo>
                  <a:lnTo>
                    <a:pt x="1501813" y="419696"/>
                  </a:lnTo>
                  <a:lnTo>
                    <a:pt x="150181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85011" y="2863663"/>
              <a:ext cx="1503045" cy="1100455"/>
            </a:xfrm>
            <a:custGeom>
              <a:avLst/>
              <a:gdLst/>
              <a:ahLst/>
              <a:cxnLst/>
              <a:rect l="l" t="t" r="r" b="b"/>
              <a:pathLst>
                <a:path w="1503045" h="1100454">
                  <a:moveTo>
                    <a:pt x="431468" y="0"/>
                  </a:moveTo>
                  <a:lnTo>
                    <a:pt x="610049" y="0"/>
                  </a:lnTo>
                  <a:lnTo>
                    <a:pt x="877922" y="0"/>
                  </a:lnTo>
                  <a:lnTo>
                    <a:pt x="1502958" y="0"/>
                  </a:lnTo>
                  <a:lnTo>
                    <a:pt x="1502958" y="245009"/>
                  </a:lnTo>
                  <a:lnTo>
                    <a:pt x="1502958" y="350013"/>
                  </a:lnTo>
                  <a:lnTo>
                    <a:pt x="1502958" y="420015"/>
                  </a:lnTo>
                  <a:lnTo>
                    <a:pt x="877922" y="420015"/>
                  </a:lnTo>
                  <a:lnTo>
                    <a:pt x="0" y="1100416"/>
                  </a:lnTo>
                  <a:lnTo>
                    <a:pt x="610049" y="420015"/>
                  </a:lnTo>
                  <a:lnTo>
                    <a:pt x="431468" y="420015"/>
                  </a:lnTo>
                  <a:lnTo>
                    <a:pt x="431468" y="350013"/>
                  </a:lnTo>
                  <a:lnTo>
                    <a:pt x="431468" y="245009"/>
                  </a:lnTo>
                  <a:lnTo>
                    <a:pt x="431468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4189" y="2126834"/>
              <a:ext cx="1513205" cy="1156970"/>
            </a:xfrm>
            <a:custGeom>
              <a:avLst/>
              <a:gdLst/>
              <a:ahLst/>
              <a:cxnLst/>
              <a:rect l="l" t="t" r="r" b="b"/>
              <a:pathLst>
                <a:path w="1513204" h="1156970">
                  <a:moveTo>
                    <a:pt x="0" y="0"/>
                  </a:moveTo>
                  <a:lnTo>
                    <a:pt x="620737" y="736828"/>
                  </a:lnTo>
                  <a:lnTo>
                    <a:pt x="442290" y="736828"/>
                  </a:lnTo>
                  <a:lnTo>
                    <a:pt x="442290" y="1156525"/>
                  </a:lnTo>
                  <a:lnTo>
                    <a:pt x="1512963" y="1156525"/>
                  </a:lnTo>
                  <a:lnTo>
                    <a:pt x="1512963" y="736828"/>
                  </a:lnTo>
                  <a:lnTo>
                    <a:pt x="888403" y="73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73858" y="2126278"/>
              <a:ext cx="1514475" cy="1157605"/>
            </a:xfrm>
            <a:custGeom>
              <a:avLst/>
              <a:gdLst/>
              <a:ahLst/>
              <a:cxnLst/>
              <a:rect l="l" t="t" r="r" b="b"/>
              <a:pathLst>
                <a:path w="1514475" h="1157604">
                  <a:moveTo>
                    <a:pt x="442621" y="737384"/>
                  </a:moveTo>
                  <a:lnTo>
                    <a:pt x="621203" y="737384"/>
                  </a:lnTo>
                  <a:lnTo>
                    <a:pt x="0" y="0"/>
                  </a:lnTo>
                  <a:lnTo>
                    <a:pt x="889075" y="737384"/>
                  </a:lnTo>
                  <a:lnTo>
                    <a:pt x="1514111" y="737384"/>
                  </a:lnTo>
                  <a:lnTo>
                    <a:pt x="1514111" y="807387"/>
                  </a:lnTo>
                  <a:lnTo>
                    <a:pt x="1514111" y="912391"/>
                  </a:lnTo>
                  <a:lnTo>
                    <a:pt x="1514111" y="1157400"/>
                  </a:lnTo>
                  <a:lnTo>
                    <a:pt x="889075" y="1157400"/>
                  </a:lnTo>
                  <a:lnTo>
                    <a:pt x="621203" y="1157400"/>
                  </a:lnTo>
                  <a:lnTo>
                    <a:pt x="442621" y="1157400"/>
                  </a:lnTo>
                  <a:lnTo>
                    <a:pt x="442621" y="912391"/>
                  </a:lnTo>
                  <a:lnTo>
                    <a:pt x="442621" y="807387"/>
                  </a:lnTo>
                  <a:lnTo>
                    <a:pt x="442621" y="73738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257846" y="2856995"/>
            <a:ext cx="1537335" cy="433705"/>
            <a:chOff x="5257846" y="2856995"/>
            <a:chExt cx="1537335" cy="433705"/>
          </a:xfrm>
        </p:grpSpPr>
        <p:sp>
          <p:nvSpPr>
            <p:cNvPr id="25" name="object 25"/>
            <p:cNvSpPr/>
            <p:nvPr/>
          </p:nvSpPr>
          <p:spPr>
            <a:xfrm>
              <a:off x="5488343" y="2863671"/>
              <a:ext cx="1299210" cy="419100"/>
            </a:xfrm>
            <a:custGeom>
              <a:avLst/>
              <a:gdLst/>
              <a:ahLst/>
              <a:cxnLst/>
              <a:rect l="l" t="t" r="r" b="b"/>
              <a:pathLst>
                <a:path w="1299209" h="419100">
                  <a:moveTo>
                    <a:pt x="1298803" y="0"/>
                  </a:moveTo>
                  <a:lnTo>
                    <a:pt x="228130" y="0"/>
                  </a:lnTo>
                  <a:lnTo>
                    <a:pt x="228130" y="245110"/>
                  </a:lnTo>
                  <a:lnTo>
                    <a:pt x="9131" y="245110"/>
                  </a:lnTo>
                  <a:lnTo>
                    <a:pt x="9131" y="251460"/>
                  </a:lnTo>
                  <a:lnTo>
                    <a:pt x="0" y="251460"/>
                  </a:lnTo>
                  <a:lnTo>
                    <a:pt x="0" y="349250"/>
                  </a:lnTo>
                  <a:lnTo>
                    <a:pt x="228130" y="349250"/>
                  </a:lnTo>
                  <a:lnTo>
                    <a:pt x="228130" y="419100"/>
                  </a:lnTo>
                  <a:lnTo>
                    <a:pt x="1298803" y="419100"/>
                  </a:lnTo>
                  <a:lnTo>
                    <a:pt x="1298803" y="349250"/>
                  </a:lnTo>
                  <a:lnTo>
                    <a:pt x="1298803" y="251460"/>
                  </a:lnTo>
                  <a:lnTo>
                    <a:pt x="1298803" y="245110"/>
                  </a:lnTo>
                  <a:lnTo>
                    <a:pt x="129880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64514" y="2863663"/>
              <a:ext cx="1524000" cy="420370"/>
            </a:xfrm>
            <a:custGeom>
              <a:avLst/>
              <a:gdLst/>
              <a:ahLst/>
              <a:cxnLst/>
              <a:rect l="l" t="t" r="r" b="b"/>
              <a:pathLst>
                <a:path w="1524000" h="420370">
                  <a:moveTo>
                    <a:pt x="451965" y="0"/>
                  </a:moveTo>
                  <a:lnTo>
                    <a:pt x="630546" y="0"/>
                  </a:lnTo>
                  <a:lnTo>
                    <a:pt x="898419" y="0"/>
                  </a:lnTo>
                  <a:lnTo>
                    <a:pt x="1523455" y="0"/>
                  </a:lnTo>
                  <a:lnTo>
                    <a:pt x="1523455" y="245009"/>
                  </a:lnTo>
                  <a:lnTo>
                    <a:pt x="1523455" y="350013"/>
                  </a:lnTo>
                  <a:lnTo>
                    <a:pt x="1523455" y="420015"/>
                  </a:lnTo>
                  <a:lnTo>
                    <a:pt x="898419" y="420015"/>
                  </a:lnTo>
                  <a:lnTo>
                    <a:pt x="630546" y="420015"/>
                  </a:lnTo>
                  <a:lnTo>
                    <a:pt x="451965" y="420015"/>
                  </a:lnTo>
                  <a:lnTo>
                    <a:pt x="451965" y="350013"/>
                  </a:lnTo>
                  <a:lnTo>
                    <a:pt x="0" y="252152"/>
                  </a:lnTo>
                  <a:lnTo>
                    <a:pt x="451965" y="245009"/>
                  </a:lnTo>
                  <a:lnTo>
                    <a:pt x="45196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62199" y="2918643"/>
            <a:ext cx="819785" cy="3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135"/>
              </a:lnSpc>
              <a:spcBef>
                <a:spcPts val="100"/>
              </a:spcBef>
            </a:pP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Id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Str</a:t>
            </a:r>
            <a:r>
              <a:rPr sz="950" b="1" i="1" spc="-20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50" b="1" i="1" spc="-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50" b="1" i="1" spc="-175" dirty="0">
                <a:solidFill>
                  <a:srgbClr val="FFFFFF"/>
                </a:solidFill>
                <a:latin typeface="Verdana"/>
                <a:cs typeface="Verdana"/>
              </a:rPr>
              <a:t>tur</a:t>
            </a:r>
            <a:r>
              <a:rPr sz="950" b="1" i="1" spc="-1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950">
              <a:latin typeface="Verdana"/>
              <a:cs typeface="Verdana"/>
            </a:endParaRPr>
          </a:p>
          <a:p>
            <a:pPr>
              <a:lnSpc>
                <a:spcPts val="1075"/>
              </a:lnSpc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1" name="object 3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35349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3939" y="5645403"/>
            <a:ext cx="5150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fi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Re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Ed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ita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7578" y="5446776"/>
            <a:ext cx="68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3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92304" y="6067552"/>
            <a:ext cx="4415155" cy="2499360"/>
            <a:chOff x="992304" y="6067552"/>
            <a:chExt cx="4415155" cy="249936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2408" y="6067552"/>
              <a:ext cx="2904744" cy="24993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2020" y="6166154"/>
              <a:ext cx="2609042" cy="22051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98971" y="7031198"/>
              <a:ext cx="1445260" cy="1031240"/>
            </a:xfrm>
            <a:custGeom>
              <a:avLst/>
              <a:gdLst/>
              <a:ahLst/>
              <a:cxnLst/>
              <a:rect l="l" t="t" r="r" b="b"/>
              <a:pathLst>
                <a:path w="1445260" h="1031240">
                  <a:moveTo>
                    <a:pt x="986624" y="0"/>
                  </a:moveTo>
                  <a:lnTo>
                    <a:pt x="0" y="0"/>
                  </a:lnTo>
                  <a:lnTo>
                    <a:pt x="0" y="389229"/>
                  </a:lnTo>
                  <a:lnTo>
                    <a:pt x="575525" y="389229"/>
                  </a:lnTo>
                  <a:lnTo>
                    <a:pt x="1444866" y="1030795"/>
                  </a:lnTo>
                  <a:lnTo>
                    <a:pt x="822185" y="389229"/>
                  </a:lnTo>
                  <a:lnTo>
                    <a:pt x="986624" y="389229"/>
                  </a:lnTo>
                  <a:lnTo>
                    <a:pt x="98662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8971" y="7031198"/>
              <a:ext cx="1446530" cy="1031875"/>
            </a:xfrm>
            <a:custGeom>
              <a:avLst/>
              <a:gdLst/>
              <a:ahLst/>
              <a:cxnLst/>
              <a:rect l="l" t="t" r="r" b="b"/>
              <a:pathLst>
                <a:path w="1446530" h="1031875">
                  <a:moveTo>
                    <a:pt x="0" y="0"/>
                  </a:moveTo>
                  <a:lnTo>
                    <a:pt x="575969" y="0"/>
                  </a:lnTo>
                  <a:lnTo>
                    <a:pt x="822813" y="0"/>
                  </a:lnTo>
                  <a:lnTo>
                    <a:pt x="987375" y="0"/>
                  </a:lnTo>
                  <a:lnTo>
                    <a:pt x="987375" y="227220"/>
                  </a:lnTo>
                  <a:lnTo>
                    <a:pt x="987375" y="324600"/>
                  </a:lnTo>
                  <a:lnTo>
                    <a:pt x="987375" y="389520"/>
                  </a:lnTo>
                  <a:lnTo>
                    <a:pt x="822813" y="389520"/>
                  </a:lnTo>
                  <a:lnTo>
                    <a:pt x="1445962" y="1031579"/>
                  </a:lnTo>
                  <a:lnTo>
                    <a:pt x="575969" y="389520"/>
                  </a:lnTo>
                  <a:lnTo>
                    <a:pt x="0" y="389520"/>
                  </a:lnTo>
                  <a:lnTo>
                    <a:pt x="0" y="324600"/>
                  </a:lnTo>
                  <a:lnTo>
                    <a:pt x="0" y="227220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8971" y="6403742"/>
              <a:ext cx="1459865" cy="1017269"/>
            </a:xfrm>
            <a:custGeom>
              <a:avLst/>
              <a:gdLst/>
              <a:ahLst/>
              <a:cxnLst/>
              <a:rect l="l" t="t" r="r" b="b"/>
              <a:pathLst>
                <a:path w="1459864" h="1017270">
                  <a:moveTo>
                    <a:pt x="1459763" y="0"/>
                  </a:moveTo>
                  <a:lnTo>
                    <a:pt x="575525" y="627456"/>
                  </a:lnTo>
                  <a:lnTo>
                    <a:pt x="0" y="627456"/>
                  </a:lnTo>
                  <a:lnTo>
                    <a:pt x="0" y="1016685"/>
                  </a:lnTo>
                  <a:lnTo>
                    <a:pt x="986624" y="1016685"/>
                  </a:lnTo>
                  <a:lnTo>
                    <a:pt x="986624" y="627456"/>
                  </a:lnTo>
                  <a:lnTo>
                    <a:pt x="822185" y="627456"/>
                  </a:lnTo>
                  <a:lnTo>
                    <a:pt x="145976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8971" y="6403268"/>
              <a:ext cx="1461135" cy="1017905"/>
            </a:xfrm>
            <a:custGeom>
              <a:avLst/>
              <a:gdLst/>
              <a:ahLst/>
              <a:cxnLst/>
              <a:rect l="l" t="t" r="r" b="b"/>
              <a:pathLst>
                <a:path w="1461135" h="1017904">
                  <a:moveTo>
                    <a:pt x="0" y="627930"/>
                  </a:moveTo>
                  <a:lnTo>
                    <a:pt x="575969" y="627930"/>
                  </a:lnTo>
                  <a:lnTo>
                    <a:pt x="1460872" y="0"/>
                  </a:lnTo>
                  <a:lnTo>
                    <a:pt x="822813" y="627930"/>
                  </a:lnTo>
                  <a:lnTo>
                    <a:pt x="987375" y="627930"/>
                  </a:lnTo>
                  <a:lnTo>
                    <a:pt x="987375" y="692851"/>
                  </a:lnTo>
                  <a:lnTo>
                    <a:pt x="987375" y="790231"/>
                  </a:lnTo>
                  <a:lnTo>
                    <a:pt x="987375" y="1017451"/>
                  </a:lnTo>
                  <a:lnTo>
                    <a:pt x="822813" y="1017451"/>
                  </a:lnTo>
                  <a:lnTo>
                    <a:pt x="575969" y="1017451"/>
                  </a:lnTo>
                  <a:lnTo>
                    <a:pt x="0" y="1017451"/>
                  </a:lnTo>
                  <a:lnTo>
                    <a:pt x="0" y="790231"/>
                  </a:lnTo>
                  <a:lnTo>
                    <a:pt x="0" y="692851"/>
                  </a:lnTo>
                  <a:lnTo>
                    <a:pt x="0" y="62793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4691" y="7144511"/>
            <a:ext cx="875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915588" y="6095677"/>
            <a:ext cx="996950" cy="626745"/>
            <a:chOff x="4915588" y="6095677"/>
            <a:chExt cx="996950" cy="626745"/>
          </a:xfrm>
        </p:grpSpPr>
        <p:sp>
          <p:nvSpPr>
            <p:cNvPr id="47" name="object 47"/>
            <p:cNvSpPr/>
            <p:nvPr/>
          </p:nvSpPr>
          <p:spPr>
            <a:xfrm>
              <a:off x="4922607" y="6102345"/>
              <a:ext cx="982980" cy="612775"/>
            </a:xfrm>
            <a:custGeom>
              <a:avLst/>
              <a:gdLst/>
              <a:ahLst/>
              <a:cxnLst/>
              <a:rect l="l" t="t" r="r" b="b"/>
              <a:pathLst>
                <a:path w="982979" h="612775">
                  <a:moveTo>
                    <a:pt x="982802" y="0"/>
                  </a:moveTo>
                  <a:lnTo>
                    <a:pt x="455079" y="0"/>
                  </a:lnTo>
                  <a:lnTo>
                    <a:pt x="455079" y="240830"/>
                  </a:lnTo>
                  <a:lnTo>
                    <a:pt x="543026" y="240830"/>
                  </a:lnTo>
                  <a:lnTo>
                    <a:pt x="0" y="612648"/>
                  </a:lnTo>
                  <a:lnTo>
                    <a:pt x="674966" y="240830"/>
                  </a:lnTo>
                  <a:lnTo>
                    <a:pt x="982802" y="240830"/>
                  </a:lnTo>
                  <a:lnTo>
                    <a:pt x="98280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22256" y="6102345"/>
              <a:ext cx="983615" cy="613410"/>
            </a:xfrm>
            <a:custGeom>
              <a:avLst/>
              <a:gdLst/>
              <a:ahLst/>
              <a:cxnLst/>
              <a:rect l="l" t="t" r="r" b="b"/>
              <a:pathLst>
                <a:path w="983614" h="613409">
                  <a:moveTo>
                    <a:pt x="455430" y="0"/>
                  </a:moveTo>
                  <a:lnTo>
                    <a:pt x="543451" y="0"/>
                  </a:lnTo>
                  <a:lnTo>
                    <a:pt x="675483" y="0"/>
                  </a:lnTo>
                  <a:lnTo>
                    <a:pt x="983557" y="0"/>
                  </a:lnTo>
                  <a:lnTo>
                    <a:pt x="983557" y="140592"/>
                  </a:lnTo>
                  <a:lnTo>
                    <a:pt x="983557" y="200846"/>
                  </a:lnTo>
                  <a:lnTo>
                    <a:pt x="983557" y="241015"/>
                  </a:lnTo>
                  <a:lnTo>
                    <a:pt x="675483" y="241015"/>
                  </a:lnTo>
                  <a:lnTo>
                    <a:pt x="0" y="613112"/>
                  </a:lnTo>
                  <a:lnTo>
                    <a:pt x="543451" y="241015"/>
                  </a:lnTo>
                  <a:lnTo>
                    <a:pt x="455430" y="241015"/>
                  </a:lnTo>
                  <a:lnTo>
                    <a:pt x="455430" y="200846"/>
                  </a:lnTo>
                  <a:lnTo>
                    <a:pt x="455430" y="140592"/>
                  </a:lnTo>
                  <a:lnTo>
                    <a:pt x="45543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423406" y="6141720"/>
            <a:ext cx="411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Carousel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330184" y="7080466"/>
            <a:ext cx="1867535" cy="1225550"/>
            <a:chOff x="4330184" y="7080466"/>
            <a:chExt cx="1867535" cy="1225550"/>
          </a:xfrm>
        </p:grpSpPr>
        <p:sp>
          <p:nvSpPr>
            <p:cNvPr id="51" name="object 51"/>
            <p:cNvSpPr/>
            <p:nvPr/>
          </p:nvSpPr>
          <p:spPr>
            <a:xfrm>
              <a:off x="4337638" y="7444622"/>
              <a:ext cx="1852930" cy="854710"/>
            </a:xfrm>
            <a:custGeom>
              <a:avLst/>
              <a:gdLst/>
              <a:ahLst/>
              <a:cxnLst/>
              <a:rect l="l" t="t" r="r" b="b"/>
              <a:pathLst>
                <a:path w="1852929" h="854709">
                  <a:moveTo>
                    <a:pt x="0" y="0"/>
                  </a:moveTo>
                  <a:lnTo>
                    <a:pt x="1170762" y="613664"/>
                  </a:lnTo>
                  <a:lnTo>
                    <a:pt x="1034402" y="613664"/>
                  </a:lnTo>
                  <a:lnTo>
                    <a:pt x="1034402" y="854494"/>
                  </a:lnTo>
                  <a:lnTo>
                    <a:pt x="1852549" y="854494"/>
                  </a:lnTo>
                  <a:lnTo>
                    <a:pt x="1852549" y="613664"/>
                  </a:lnTo>
                  <a:lnTo>
                    <a:pt x="1375295" y="6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36851" y="7444149"/>
              <a:ext cx="1854200" cy="855344"/>
            </a:xfrm>
            <a:custGeom>
              <a:avLst/>
              <a:gdLst/>
              <a:ahLst/>
              <a:cxnLst/>
              <a:rect l="l" t="t" r="r" b="b"/>
              <a:pathLst>
                <a:path w="1854200" h="855345">
                  <a:moveTo>
                    <a:pt x="1035188" y="614136"/>
                  </a:moveTo>
                  <a:lnTo>
                    <a:pt x="1171649" y="614136"/>
                  </a:lnTo>
                  <a:lnTo>
                    <a:pt x="0" y="0"/>
                  </a:lnTo>
                  <a:lnTo>
                    <a:pt x="1376340" y="614136"/>
                  </a:lnTo>
                  <a:lnTo>
                    <a:pt x="1853953" y="614136"/>
                  </a:lnTo>
                  <a:lnTo>
                    <a:pt x="1853953" y="654306"/>
                  </a:lnTo>
                  <a:lnTo>
                    <a:pt x="1853953" y="714560"/>
                  </a:lnTo>
                  <a:lnTo>
                    <a:pt x="1853953" y="855152"/>
                  </a:lnTo>
                  <a:lnTo>
                    <a:pt x="1376340" y="855152"/>
                  </a:lnTo>
                  <a:lnTo>
                    <a:pt x="1171649" y="855152"/>
                  </a:lnTo>
                  <a:lnTo>
                    <a:pt x="1035188" y="855152"/>
                  </a:lnTo>
                  <a:lnTo>
                    <a:pt x="1035188" y="714560"/>
                  </a:lnTo>
                  <a:lnTo>
                    <a:pt x="1035188" y="654306"/>
                  </a:lnTo>
                  <a:lnTo>
                    <a:pt x="1035188" y="61413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28835" y="7087867"/>
              <a:ext cx="1161415" cy="1211580"/>
            </a:xfrm>
            <a:custGeom>
              <a:avLst/>
              <a:gdLst/>
              <a:ahLst/>
              <a:cxnLst/>
              <a:rect l="l" t="t" r="r" b="b"/>
              <a:pathLst>
                <a:path w="1161414" h="1211579">
                  <a:moveTo>
                    <a:pt x="0" y="0"/>
                  </a:moveTo>
                  <a:lnTo>
                    <a:pt x="479564" y="970419"/>
                  </a:lnTo>
                  <a:lnTo>
                    <a:pt x="343204" y="970419"/>
                  </a:lnTo>
                  <a:lnTo>
                    <a:pt x="343204" y="1211249"/>
                  </a:lnTo>
                  <a:lnTo>
                    <a:pt x="1161351" y="1211249"/>
                  </a:lnTo>
                  <a:lnTo>
                    <a:pt x="1161351" y="970419"/>
                  </a:lnTo>
                  <a:lnTo>
                    <a:pt x="684098" y="970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28576" y="7087133"/>
              <a:ext cx="1162685" cy="1212215"/>
            </a:xfrm>
            <a:custGeom>
              <a:avLst/>
              <a:gdLst/>
              <a:ahLst/>
              <a:cxnLst/>
              <a:rect l="l" t="t" r="r" b="b"/>
              <a:pathLst>
                <a:path w="1162685" h="1212215">
                  <a:moveTo>
                    <a:pt x="343463" y="971153"/>
                  </a:moveTo>
                  <a:lnTo>
                    <a:pt x="479924" y="971153"/>
                  </a:lnTo>
                  <a:lnTo>
                    <a:pt x="0" y="0"/>
                  </a:lnTo>
                  <a:lnTo>
                    <a:pt x="684615" y="971153"/>
                  </a:lnTo>
                  <a:lnTo>
                    <a:pt x="1162228" y="971153"/>
                  </a:lnTo>
                  <a:lnTo>
                    <a:pt x="1162228" y="1011322"/>
                  </a:lnTo>
                  <a:lnTo>
                    <a:pt x="1162228" y="1071576"/>
                  </a:lnTo>
                  <a:lnTo>
                    <a:pt x="1162228" y="1212168"/>
                  </a:lnTo>
                  <a:lnTo>
                    <a:pt x="684615" y="1212168"/>
                  </a:lnTo>
                  <a:lnTo>
                    <a:pt x="479924" y="1212168"/>
                  </a:lnTo>
                  <a:lnTo>
                    <a:pt x="343463" y="1212168"/>
                  </a:lnTo>
                  <a:lnTo>
                    <a:pt x="343463" y="1071576"/>
                  </a:lnTo>
                  <a:lnTo>
                    <a:pt x="343463" y="1011322"/>
                  </a:lnTo>
                  <a:lnTo>
                    <a:pt x="343463" y="971153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417760" y="8098535"/>
            <a:ext cx="6515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864530" y="6964472"/>
            <a:ext cx="1174750" cy="1658620"/>
            <a:chOff x="2864530" y="6964472"/>
            <a:chExt cx="1174750" cy="1658620"/>
          </a:xfrm>
        </p:grpSpPr>
        <p:sp>
          <p:nvSpPr>
            <p:cNvPr id="57" name="object 57"/>
            <p:cNvSpPr/>
            <p:nvPr/>
          </p:nvSpPr>
          <p:spPr>
            <a:xfrm>
              <a:off x="2871269" y="6972147"/>
              <a:ext cx="1014730" cy="1644014"/>
            </a:xfrm>
            <a:custGeom>
              <a:avLst/>
              <a:gdLst/>
              <a:ahLst/>
              <a:cxnLst/>
              <a:rect l="l" t="t" r="r" b="b"/>
              <a:pathLst>
                <a:path w="1014729" h="1644015">
                  <a:moveTo>
                    <a:pt x="0" y="0"/>
                  </a:moveTo>
                  <a:lnTo>
                    <a:pt x="252298" y="1329613"/>
                  </a:lnTo>
                  <a:lnTo>
                    <a:pt x="99936" y="1329613"/>
                  </a:lnTo>
                  <a:lnTo>
                    <a:pt x="99936" y="1643481"/>
                  </a:lnTo>
                  <a:lnTo>
                    <a:pt x="1014133" y="1643481"/>
                  </a:lnTo>
                  <a:lnTo>
                    <a:pt x="1014133" y="1329613"/>
                  </a:lnTo>
                  <a:lnTo>
                    <a:pt x="480847" y="1329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71198" y="6971140"/>
              <a:ext cx="1015365" cy="1645285"/>
            </a:xfrm>
            <a:custGeom>
              <a:avLst/>
              <a:gdLst/>
              <a:ahLst/>
              <a:cxnLst/>
              <a:rect l="l" t="t" r="r" b="b"/>
              <a:pathLst>
                <a:path w="1015364" h="1645284">
                  <a:moveTo>
                    <a:pt x="100007" y="1330621"/>
                  </a:moveTo>
                  <a:lnTo>
                    <a:pt x="252489" y="1330621"/>
                  </a:lnTo>
                  <a:lnTo>
                    <a:pt x="0" y="0"/>
                  </a:lnTo>
                  <a:lnTo>
                    <a:pt x="481214" y="1330621"/>
                  </a:lnTo>
                  <a:lnTo>
                    <a:pt x="1014903" y="1330621"/>
                  </a:lnTo>
                  <a:lnTo>
                    <a:pt x="1014903" y="1382972"/>
                  </a:lnTo>
                  <a:lnTo>
                    <a:pt x="1014903" y="1461499"/>
                  </a:lnTo>
                  <a:lnTo>
                    <a:pt x="1014903" y="1644728"/>
                  </a:lnTo>
                  <a:lnTo>
                    <a:pt x="481214" y="1644728"/>
                  </a:lnTo>
                  <a:lnTo>
                    <a:pt x="252489" y="1644728"/>
                  </a:lnTo>
                  <a:lnTo>
                    <a:pt x="100007" y="1644728"/>
                  </a:lnTo>
                  <a:lnTo>
                    <a:pt x="100007" y="1461499"/>
                  </a:lnTo>
                  <a:lnTo>
                    <a:pt x="100007" y="1382972"/>
                  </a:lnTo>
                  <a:lnTo>
                    <a:pt x="100007" y="1330621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71205" y="7461555"/>
              <a:ext cx="1060450" cy="1154430"/>
            </a:xfrm>
            <a:custGeom>
              <a:avLst/>
              <a:gdLst/>
              <a:ahLst/>
              <a:cxnLst/>
              <a:rect l="l" t="t" r="r" b="b"/>
              <a:pathLst>
                <a:path w="1060450" h="1154429">
                  <a:moveTo>
                    <a:pt x="1060234" y="0"/>
                  </a:moveTo>
                  <a:lnTo>
                    <a:pt x="533285" y="840206"/>
                  </a:lnTo>
                  <a:lnTo>
                    <a:pt x="0" y="840206"/>
                  </a:lnTo>
                  <a:lnTo>
                    <a:pt x="0" y="1154074"/>
                  </a:lnTo>
                  <a:lnTo>
                    <a:pt x="914196" y="1154074"/>
                  </a:lnTo>
                  <a:lnTo>
                    <a:pt x="914196" y="840206"/>
                  </a:lnTo>
                  <a:lnTo>
                    <a:pt x="761834" y="840206"/>
                  </a:lnTo>
                  <a:lnTo>
                    <a:pt x="106023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71205" y="7460920"/>
              <a:ext cx="1061085" cy="1155065"/>
            </a:xfrm>
            <a:custGeom>
              <a:avLst/>
              <a:gdLst/>
              <a:ahLst/>
              <a:cxnLst/>
              <a:rect l="l" t="t" r="r" b="b"/>
              <a:pathLst>
                <a:path w="1061085" h="1155065">
                  <a:moveTo>
                    <a:pt x="0" y="840841"/>
                  </a:moveTo>
                  <a:lnTo>
                    <a:pt x="533689" y="840841"/>
                  </a:lnTo>
                  <a:lnTo>
                    <a:pt x="1061041" y="0"/>
                  </a:lnTo>
                  <a:lnTo>
                    <a:pt x="762413" y="840841"/>
                  </a:lnTo>
                  <a:lnTo>
                    <a:pt x="914896" y="840841"/>
                  </a:lnTo>
                  <a:lnTo>
                    <a:pt x="914896" y="893192"/>
                  </a:lnTo>
                  <a:lnTo>
                    <a:pt x="914896" y="971719"/>
                  </a:lnTo>
                  <a:lnTo>
                    <a:pt x="914896" y="1154948"/>
                  </a:lnTo>
                  <a:lnTo>
                    <a:pt x="762413" y="1154948"/>
                  </a:lnTo>
                  <a:lnTo>
                    <a:pt x="533689" y="1154948"/>
                  </a:lnTo>
                  <a:lnTo>
                    <a:pt x="0" y="1154948"/>
                  </a:lnTo>
                  <a:lnTo>
                    <a:pt x="0" y="971719"/>
                  </a:lnTo>
                  <a:lnTo>
                    <a:pt x="0" y="893192"/>
                  </a:lnTo>
                  <a:lnTo>
                    <a:pt x="0" y="840841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016925" y="8308847"/>
            <a:ext cx="7791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4587" y="4435347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99" y="1352804"/>
            <a:ext cx="6070600" cy="172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–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emp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/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ct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oo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790"/>
              </a:spcBef>
            </a:pPr>
            <a:r>
              <a:rPr sz="1100" spc="-55" dirty="0">
                <a:latin typeface="Tahoma"/>
                <a:cs typeface="Tahoma"/>
              </a:rPr>
              <a:t>Convert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from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legacy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static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template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three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steps: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ruc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ure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Convert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parsys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responsive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grids</a:t>
            </a:r>
            <a:endParaRPr sz="1100">
              <a:latin typeface="Tahoma"/>
              <a:cs typeface="Tahoma"/>
            </a:endParaRPr>
          </a:p>
          <a:p>
            <a:pPr marL="478155" marR="207645" indent="-171450">
              <a:lnSpc>
                <a:spcPct val="107300"/>
              </a:lnSpc>
              <a:spcBef>
                <a:spcPts val="4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Convert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column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controls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new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responsive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grid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structure,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column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its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own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responsive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grid.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150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179" baseline="13888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75" baseline="13888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5349" y="87279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90344" y="6137655"/>
            <a:ext cx="3624579" cy="2231390"/>
            <a:chOff x="1990344" y="6137655"/>
            <a:chExt cx="3624579" cy="223139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344" y="6137655"/>
              <a:ext cx="3624072" cy="22311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8730" y="6236430"/>
              <a:ext cx="3327996" cy="193574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43939" y="5645403"/>
            <a:ext cx="2371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7976" y="5446776"/>
            <a:ext cx="67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69703" y="6970435"/>
            <a:ext cx="2371725" cy="598170"/>
            <a:chOff x="4469703" y="6970435"/>
            <a:chExt cx="2371725" cy="598170"/>
          </a:xfrm>
        </p:grpSpPr>
        <p:sp>
          <p:nvSpPr>
            <p:cNvPr id="24" name="object 24"/>
            <p:cNvSpPr/>
            <p:nvPr/>
          </p:nvSpPr>
          <p:spPr>
            <a:xfrm>
              <a:off x="4476925" y="6977103"/>
              <a:ext cx="2357120" cy="538480"/>
            </a:xfrm>
            <a:custGeom>
              <a:avLst/>
              <a:gdLst/>
              <a:ahLst/>
              <a:cxnLst/>
              <a:rect l="l" t="t" r="r" b="b"/>
              <a:pathLst>
                <a:path w="2357120" h="538479">
                  <a:moveTo>
                    <a:pt x="2356510" y="0"/>
                  </a:moveTo>
                  <a:lnTo>
                    <a:pt x="727837" y="0"/>
                  </a:lnTo>
                  <a:lnTo>
                    <a:pt x="727837" y="89687"/>
                  </a:lnTo>
                  <a:lnTo>
                    <a:pt x="0" y="124028"/>
                  </a:lnTo>
                  <a:lnTo>
                    <a:pt x="727837" y="224218"/>
                  </a:lnTo>
                  <a:lnTo>
                    <a:pt x="727837" y="538124"/>
                  </a:lnTo>
                  <a:lnTo>
                    <a:pt x="2356510" y="538124"/>
                  </a:lnTo>
                  <a:lnTo>
                    <a:pt x="235651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6370" y="6977103"/>
              <a:ext cx="2358390" cy="539115"/>
            </a:xfrm>
            <a:custGeom>
              <a:avLst/>
              <a:gdLst/>
              <a:ahLst/>
              <a:cxnLst/>
              <a:rect l="l" t="t" r="r" b="b"/>
              <a:pathLst>
                <a:path w="2358390" h="539115">
                  <a:moveTo>
                    <a:pt x="728391" y="0"/>
                  </a:moveTo>
                  <a:lnTo>
                    <a:pt x="1000043" y="0"/>
                  </a:lnTo>
                  <a:lnTo>
                    <a:pt x="1407522" y="0"/>
                  </a:lnTo>
                  <a:lnTo>
                    <a:pt x="2358305" y="0"/>
                  </a:lnTo>
                  <a:lnTo>
                    <a:pt x="2358305" y="89755"/>
                  </a:lnTo>
                  <a:lnTo>
                    <a:pt x="2358305" y="224387"/>
                  </a:lnTo>
                  <a:lnTo>
                    <a:pt x="2358305" y="538530"/>
                  </a:lnTo>
                  <a:lnTo>
                    <a:pt x="1407522" y="538530"/>
                  </a:lnTo>
                  <a:lnTo>
                    <a:pt x="1000043" y="538530"/>
                  </a:lnTo>
                  <a:lnTo>
                    <a:pt x="728391" y="538530"/>
                  </a:lnTo>
                  <a:lnTo>
                    <a:pt x="728391" y="224387"/>
                  </a:lnTo>
                  <a:lnTo>
                    <a:pt x="0" y="124120"/>
                  </a:lnTo>
                  <a:lnTo>
                    <a:pt x="728391" y="89755"/>
                  </a:lnTo>
                  <a:lnTo>
                    <a:pt x="728391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61113" y="6977103"/>
              <a:ext cx="2172335" cy="584200"/>
            </a:xfrm>
            <a:custGeom>
              <a:avLst/>
              <a:gdLst/>
              <a:ahLst/>
              <a:cxnLst/>
              <a:rect l="l" t="t" r="r" b="b"/>
              <a:pathLst>
                <a:path w="2172334" h="584200">
                  <a:moveTo>
                    <a:pt x="2172322" y="0"/>
                  </a:moveTo>
                  <a:lnTo>
                    <a:pt x="543648" y="0"/>
                  </a:lnTo>
                  <a:lnTo>
                    <a:pt x="543648" y="313905"/>
                  </a:lnTo>
                  <a:lnTo>
                    <a:pt x="0" y="584123"/>
                  </a:lnTo>
                  <a:lnTo>
                    <a:pt x="543648" y="448437"/>
                  </a:lnTo>
                  <a:lnTo>
                    <a:pt x="543648" y="538124"/>
                  </a:lnTo>
                  <a:lnTo>
                    <a:pt x="2172322" y="538124"/>
                  </a:lnTo>
                  <a:lnTo>
                    <a:pt x="217232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60696" y="6977103"/>
              <a:ext cx="2174240" cy="584835"/>
            </a:xfrm>
            <a:custGeom>
              <a:avLst/>
              <a:gdLst/>
              <a:ahLst/>
              <a:cxnLst/>
              <a:rect l="l" t="t" r="r" b="b"/>
              <a:pathLst>
                <a:path w="2174240" h="584834">
                  <a:moveTo>
                    <a:pt x="544065" y="0"/>
                  </a:moveTo>
                  <a:lnTo>
                    <a:pt x="815717" y="0"/>
                  </a:lnTo>
                  <a:lnTo>
                    <a:pt x="1223196" y="0"/>
                  </a:lnTo>
                  <a:lnTo>
                    <a:pt x="2173979" y="0"/>
                  </a:lnTo>
                  <a:lnTo>
                    <a:pt x="2173979" y="314143"/>
                  </a:lnTo>
                  <a:lnTo>
                    <a:pt x="2173979" y="448775"/>
                  </a:lnTo>
                  <a:lnTo>
                    <a:pt x="2173979" y="538530"/>
                  </a:lnTo>
                  <a:lnTo>
                    <a:pt x="1223196" y="538530"/>
                  </a:lnTo>
                  <a:lnTo>
                    <a:pt x="815717" y="538530"/>
                  </a:lnTo>
                  <a:lnTo>
                    <a:pt x="544065" y="538530"/>
                  </a:lnTo>
                  <a:lnTo>
                    <a:pt x="544065" y="448775"/>
                  </a:lnTo>
                  <a:lnTo>
                    <a:pt x="0" y="584569"/>
                  </a:lnTo>
                  <a:lnTo>
                    <a:pt x="544065" y="314143"/>
                  </a:lnTo>
                  <a:lnTo>
                    <a:pt x="54406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50482" y="6958583"/>
            <a:ext cx="1431290" cy="571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es 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  <a:p>
            <a:pPr>
              <a:lnSpc>
                <a:spcPts val="1019"/>
              </a:lnSpc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50" b="1" i="1" spc="-1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900" spc="-4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50" b="1" i="1" spc="-22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spc="-2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50" b="1" i="1" spc="-2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00" spc="-3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50" b="1" i="1" spc="-2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spc="-37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50" b="1" i="1" spc="-2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900" spc="-3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50" b="1" i="1" spc="-20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replacements.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92304" y="6150350"/>
            <a:ext cx="1346200" cy="1795145"/>
            <a:chOff x="992304" y="6150350"/>
            <a:chExt cx="1346200" cy="1795145"/>
          </a:xfrm>
        </p:grpSpPr>
        <p:sp>
          <p:nvSpPr>
            <p:cNvPr id="30" name="object 30"/>
            <p:cNvSpPr/>
            <p:nvPr/>
          </p:nvSpPr>
          <p:spPr>
            <a:xfrm>
              <a:off x="998971" y="7076493"/>
              <a:ext cx="1331595" cy="861694"/>
            </a:xfrm>
            <a:custGeom>
              <a:avLst/>
              <a:gdLst/>
              <a:ahLst/>
              <a:cxnLst/>
              <a:rect l="l" t="t" r="r" b="b"/>
              <a:pathLst>
                <a:path w="1331595" h="861695">
                  <a:moveTo>
                    <a:pt x="1331391" y="0"/>
                  </a:moveTo>
                  <a:lnTo>
                    <a:pt x="644080" y="251840"/>
                  </a:lnTo>
                  <a:lnTo>
                    <a:pt x="0" y="251840"/>
                  </a:lnTo>
                  <a:lnTo>
                    <a:pt x="0" y="861326"/>
                  </a:lnTo>
                  <a:lnTo>
                    <a:pt x="1104138" y="861326"/>
                  </a:lnTo>
                  <a:lnTo>
                    <a:pt x="1104138" y="251840"/>
                  </a:lnTo>
                  <a:lnTo>
                    <a:pt x="920115" y="251840"/>
                  </a:lnTo>
                  <a:lnTo>
                    <a:pt x="133139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8972" y="7076307"/>
              <a:ext cx="1332865" cy="862330"/>
            </a:xfrm>
            <a:custGeom>
              <a:avLst/>
              <a:gdLst/>
              <a:ahLst/>
              <a:cxnLst/>
              <a:rect l="l" t="t" r="r" b="b"/>
              <a:pathLst>
                <a:path w="1332864" h="862329">
                  <a:moveTo>
                    <a:pt x="0" y="252027"/>
                  </a:moveTo>
                  <a:lnTo>
                    <a:pt x="644572" y="252027"/>
                  </a:lnTo>
                  <a:lnTo>
                    <a:pt x="1332397" y="0"/>
                  </a:lnTo>
                  <a:lnTo>
                    <a:pt x="920817" y="252027"/>
                  </a:lnTo>
                  <a:lnTo>
                    <a:pt x="1104981" y="252027"/>
                  </a:lnTo>
                  <a:lnTo>
                    <a:pt x="1104981" y="353687"/>
                  </a:lnTo>
                  <a:lnTo>
                    <a:pt x="1104981" y="506175"/>
                  </a:lnTo>
                  <a:lnTo>
                    <a:pt x="1104981" y="861982"/>
                  </a:lnTo>
                  <a:lnTo>
                    <a:pt x="920817" y="861982"/>
                  </a:lnTo>
                  <a:lnTo>
                    <a:pt x="644572" y="861982"/>
                  </a:lnTo>
                  <a:lnTo>
                    <a:pt x="0" y="861982"/>
                  </a:lnTo>
                  <a:lnTo>
                    <a:pt x="0" y="506175"/>
                  </a:lnTo>
                  <a:lnTo>
                    <a:pt x="0" y="353687"/>
                  </a:lnTo>
                  <a:lnTo>
                    <a:pt x="0" y="25202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4393" y="6157018"/>
              <a:ext cx="1033144" cy="353060"/>
            </a:xfrm>
            <a:custGeom>
              <a:avLst/>
              <a:gdLst/>
              <a:ahLst/>
              <a:cxnLst/>
              <a:rect l="l" t="t" r="r" b="b"/>
              <a:pathLst>
                <a:path w="1033144" h="353059">
                  <a:moveTo>
                    <a:pt x="748626" y="0"/>
                  </a:moveTo>
                  <a:lnTo>
                    <a:pt x="0" y="0"/>
                  </a:lnTo>
                  <a:lnTo>
                    <a:pt x="0" y="352958"/>
                  </a:lnTo>
                  <a:lnTo>
                    <a:pt x="748626" y="352958"/>
                  </a:lnTo>
                  <a:lnTo>
                    <a:pt x="748626" y="294132"/>
                  </a:lnTo>
                  <a:lnTo>
                    <a:pt x="1033119" y="345948"/>
                  </a:lnTo>
                  <a:lnTo>
                    <a:pt x="748626" y="205892"/>
                  </a:lnTo>
                  <a:lnTo>
                    <a:pt x="74862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44392" y="6157018"/>
              <a:ext cx="1034415" cy="353695"/>
            </a:xfrm>
            <a:custGeom>
              <a:avLst/>
              <a:gdLst/>
              <a:ahLst/>
              <a:cxnLst/>
              <a:rect l="l" t="t" r="r" b="b"/>
              <a:pathLst>
                <a:path w="1034414" h="353695">
                  <a:moveTo>
                    <a:pt x="0" y="0"/>
                  </a:moveTo>
                  <a:lnTo>
                    <a:pt x="437028" y="0"/>
                  </a:lnTo>
                  <a:lnTo>
                    <a:pt x="624326" y="0"/>
                  </a:lnTo>
                  <a:lnTo>
                    <a:pt x="749191" y="0"/>
                  </a:lnTo>
                  <a:lnTo>
                    <a:pt x="749191" y="206046"/>
                  </a:lnTo>
                  <a:lnTo>
                    <a:pt x="1033906" y="346206"/>
                  </a:lnTo>
                  <a:lnTo>
                    <a:pt x="749191" y="294351"/>
                  </a:lnTo>
                  <a:lnTo>
                    <a:pt x="749191" y="353221"/>
                  </a:lnTo>
                  <a:lnTo>
                    <a:pt x="624326" y="353221"/>
                  </a:lnTo>
                  <a:lnTo>
                    <a:pt x="437028" y="353221"/>
                  </a:lnTo>
                  <a:lnTo>
                    <a:pt x="0" y="353221"/>
                  </a:lnTo>
                  <a:lnTo>
                    <a:pt x="0" y="294351"/>
                  </a:lnTo>
                  <a:lnTo>
                    <a:pt x="0" y="206046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90113" y="6184391"/>
            <a:ext cx="65278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ic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template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37724" y="6657678"/>
            <a:ext cx="1035050" cy="367030"/>
            <a:chOff x="1137724" y="6657678"/>
            <a:chExt cx="1035050" cy="367030"/>
          </a:xfrm>
        </p:grpSpPr>
        <p:sp>
          <p:nvSpPr>
            <p:cNvPr id="36" name="object 36"/>
            <p:cNvSpPr/>
            <p:nvPr/>
          </p:nvSpPr>
          <p:spPr>
            <a:xfrm>
              <a:off x="1144391" y="6664346"/>
              <a:ext cx="1021080" cy="353060"/>
            </a:xfrm>
            <a:custGeom>
              <a:avLst/>
              <a:gdLst/>
              <a:ahLst/>
              <a:cxnLst/>
              <a:rect l="l" t="t" r="r" b="b"/>
              <a:pathLst>
                <a:path w="1021080" h="353059">
                  <a:moveTo>
                    <a:pt x="748626" y="0"/>
                  </a:moveTo>
                  <a:lnTo>
                    <a:pt x="0" y="0"/>
                  </a:lnTo>
                  <a:lnTo>
                    <a:pt x="0" y="352958"/>
                  </a:lnTo>
                  <a:lnTo>
                    <a:pt x="748626" y="352958"/>
                  </a:lnTo>
                  <a:lnTo>
                    <a:pt x="748626" y="147066"/>
                  </a:lnTo>
                  <a:lnTo>
                    <a:pt x="1020584" y="1562"/>
                  </a:lnTo>
                  <a:lnTo>
                    <a:pt x="748626" y="58826"/>
                  </a:lnTo>
                  <a:lnTo>
                    <a:pt x="74862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4392" y="6664346"/>
              <a:ext cx="1021715" cy="353695"/>
            </a:xfrm>
            <a:custGeom>
              <a:avLst/>
              <a:gdLst/>
              <a:ahLst/>
              <a:cxnLst/>
              <a:rect l="l" t="t" r="r" b="b"/>
              <a:pathLst>
                <a:path w="1021714" h="353695">
                  <a:moveTo>
                    <a:pt x="0" y="0"/>
                  </a:moveTo>
                  <a:lnTo>
                    <a:pt x="437028" y="0"/>
                  </a:lnTo>
                  <a:lnTo>
                    <a:pt x="624326" y="0"/>
                  </a:lnTo>
                  <a:lnTo>
                    <a:pt x="749191" y="0"/>
                  </a:lnTo>
                  <a:lnTo>
                    <a:pt x="749191" y="58870"/>
                  </a:lnTo>
                  <a:lnTo>
                    <a:pt x="1021365" y="1568"/>
                  </a:lnTo>
                  <a:lnTo>
                    <a:pt x="749191" y="147175"/>
                  </a:lnTo>
                  <a:lnTo>
                    <a:pt x="749191" y="353221"/>
                  </a:lnTo>
                  <a:lnTo>
                    <a:pt x="624326" y="353221"/>
                  </a:lnTo>
                  <a:lnTo>
                    <a:pt x="437028" y="353221"/>
                  </a:lnTo>
                  <a:lnTo>
                    <a:pt x="0" y="353221"/>
                  </a:lnTo>
                  <a:lnTo>
                    <a:pt x="0" y="147175"/>
                  </a:lnTo>
                  <a:lnTo>
                    <a:pt x="0" y="58870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4685" y="6690359"/>
            <a:ext cx="979805" cy="12236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5415" marR="212725">
              <a:lnSpc>
                <a:spcPct val="102200"/>
              </a:lnSpc>
              <a:spcBef>
                <a:spcPts val="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template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ahoma"/>
              <a:cs typeface="Tahoma"/>
            </a:endParaRPr>
          </a:p>
          <a:p>
            <a:pPr marR="5080">
              <a:lnSpc>
                <a:spcPct val="96700"/>
              </a:lnSpc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in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50" b="1" i="1" spc="-170" dirty="0">
                <a:solidFill>
                  <a:srgbClr val="FFFFFF"/>
                </a:solidFill>
                <a:latin typeface="Verdana"/>
                <a:cs typeface="Verdana"/>
              </a:rPr>
              <a:t>roo</a:t>
            </a:r>
            <a:r>
              <a:rPr sz="950" b="1" i="1" spc="-1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50" b="1" i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siv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grid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50048" y="6145978"/>
            <a:ext cx="1964055" cy="611505"/>
            <a:chOff x="4550048" y="6145978"/>
            <a:chExt cx="1964055" cy="611505"/>
          </a:xfrm>
        </p:grpSpPr>
        <p:sp>
          <p:nvSpPr>
            <p:cNvPr id="40" name="object 40"/>
            <p:cNvSpPr/>
            <p:nvPr/>
          </p:nvSpPr>
          <p:spPr>
            <a:xfrm>
              <a:off x="4557299" y="6152645"/>
              <a:ext cx="1949450" cy="598170"/>
            </a:xfrm>
            <a:custGeom>
              <a:avLst/>
              <a:gdLst/>
              <a:ahLst/>
              <a:cxnLst/>
              <a:rect l="l" t="t" r="r" b="b"/>
              <a:pathLst>
                <a:path w="1949450" h="598170">
                  <a:moveTo>
                    <a:pt x="1949183" y="0"/>
                  </a:moveTo>
                  <a:lnTo>
                    <a:pt x="769289" y="0"/>
                  </a:lnTo>
                  <a:lnTo>
                    <a:pt x="769289" y="254241"/>
                  </a:lnTo>
                  <a:lnTo>
                    <a:pt x="0" y="597687"/>
                  </a:lnTo>
                  <a:lnTo>
                    <a:pt x="769289" y="363207"/>
                  </a:lnTo>
                  <a:lnTo>
                    <a:pt x="769289" y="435851"/>
                  </a:lnTo>
                  <a:lnTo>
                    <a:pt x="1949183" y="435851"/>
                  </a:lnTo>
                  <a:lnTo>
                    <a:pt x="194918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56715" y="6152645"/>
              <a:ext cx="1950720" cy="598170"/>
            </a:xfrm>
            <a:custGeom>
              <a:avLst/>
              <a:gdLst/>
              <a:ahLst/>
              <a:cxnLst/>
              <a:rect l="l" t="t" r="r" b="b"/>
              <a:pathLst>
                <a:path w="1950720" h="598170">
                  <a:moveTo>
                    <a:pt x="769873" y="0"/>
                  </a:moveTo>
                  <a:lnTo>
                    <a:pt x="966671" y="0"/>
                  </a:lnTo>
                  <a:lnTo>
                    <a:pt x="1261868" y="0"/>
                  </a:lnTo>
                  <a:lnTo>
                    <a:pt x="1950661" y="0"/>
                  </a:lnTo>
                  <a:lnTo>
                    <a:pt x="1950661" y="254438"/>
                  </a:lnTo>
                  <a:lnTo>
                    <a:pt x="1950661" y="363484"/>
                  </a:lnTo>
                  <a:lnTo>
                    <a:pt x="1950661" y="436181"/>
                  </a:lnTo>
                  <a:lnTo>
                    <a:pt x="1261868" y="436181"/>
                  </a:lnTo>
                  <a:lnTo>
                    <a:pt x="966671" y="436181"/>
                  </a:lnTo>
                  <a:lnTo>
                    <a:pt x="769873" y="436181"/>
                  </a:lnTo>
                  <a:lnTo>
                    <a:pt x="769873" y="363484"/>
                  </a:lnTo>
                  <a:lnTo>
                    <a:pt x="0" y="598144"/>
                  </a:lnTo>
                  <a:lnTo>
                    <a:pt x="769873" y="254438"/>
                  </a:lnTo>
                  <a:lnTo>
                    <a:pt x="769873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372277" y="6144443"/>
            <a:ext cx="1071245" cy="437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>
              <a:lnSpc>
                <a:spcPct val="97300"/>
              </a:lnSpc>
              <a:spcBef>
                <a:spcPts val="130"/>
              </a:spcBef>
            </a:pP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50" b="1" i="1" spc="-114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950" b="1" i="1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50" b="1" i="1" spc="-1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50" b="1" i="1" spc="-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950" b="1" i="1" spc="-1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950" b="1" i="1" spc="-1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50" b="1" i="1" spc="-1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50" b="1" i="1" spc="-20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950" b="1" i="1" spc="-1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50" b="1" i="1" spc="-1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950" b="1" i="1" spc="-1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950" b="1" i="1" spc="-1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950" b="1" i="1" spc="-1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50" b="1" i="1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950" b="1" i="1" spc="-180" dirty="0">
                <a:solidFill>
                  <a:srgbClr val="FFFFFF"/>
                </a:solidFill>
                <a:latin typeface="Verdana"/>
                <a:cs typeface="Verdana"/>
              </a:rPr>
              <a:t>pe</a:t>
            </a:r>
            <a:r>
              <a:rPr sz="950" b="1" i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component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367" y="44353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3206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e/</a:t>
            </a:r>
            <a:r>
              <a:rPr sz="1400" b="1" spc="-21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198" y="1154176"/>
            <a:ext cx="73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ahoma"/>
                <a:cs typeface="Tahoma"/>
              </a:rPr>
              <a:t>6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62621" y="2296160"/>
            <a:ext cx="5301615" cy="1628775"/>
            <a:chOff x="1062621" y="2296160"/>
            <a:chExt cx="5301615" cy="162877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3416" y="2296160"/>
              <a:ext cx="4940808" cy="13685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485" y="2394280"/>
              <a:ext cx="4646444" cy="10734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69289" y="3297581"/>
              <a:ext cx="1266190" cy="620395"/>
            </a:xfrm>
            <a:custGeom>
              <a:avLst/>
              <a:gdLst/>
              <a:ahLst/>
              <a:cxnLst/>
              <a:rect l="l" t="t" r="r" b="b"/>
              <a:pathLst>
                <a:path w="1266189" h="620395">
                  <a:moveTo>
                    <a:pt x="1035380" y="0"/>
                  </a:moveTo>
                  <a:lnTo>
                    <a:pt x="738606" y="361492"/>
                  </a:lnTo>
                  <a:lnTo>
                    <a:pt x="0" y="361492"/>
                  </a:lnTo>
                  <a:lnTo>
                    <a:pt x="0" y="620014"/>
                  </a:lnTo>
                  <a:lnTo>
                    <a:pt x="1266177" y="620014"/>
                  </a:lnTo>
                  <a:lnTo>
                    <a:pt x="1266177" y="361492"/>
                  </a:lnTo>
                  <a:lnTo>
                    <a:pt x="1055141" y="361492"/>
                  </a:lnTo>
                  <a:lnTo>
                    <a:pt x="103538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9289" y="3297308"/>
              <a:ext cx="1267460" cy="621030"/>
            </a:xfrm>
            <a:custGeom>
              <a:avLst/>
              <a:gdLst/>
              <a:ahLst/>
              <a:cxnLst/>
              <a:rect l="l" t="t" r="r" b="b"/>
              <a:pathLst>
                <a:path w="1267460" h="621029">
                  <a:moveTo>
                    <a:pt x="0" y="361765"/>
                  </a:moveTo>
                  <a:lnTo>
                    <a:pt x="739163" y="361765"/>
                  </a:lnTo>
                  <a:lnTo>
                    <a:pt x="1036163" y="0"/>
                  </a:lnTo>
                  <a:lnTo>
                    <a:pt x="1055948" y="361765"/>
                  </a:lnTo>
                  <a:lnTo>
                    <a:pt x="1267137" y="361765"/>
                  </a:lnTo>
                  <a:lnTo>
                    <a:pt x="1267137" y="404885"/>
                  </a:lnTo>
                  <a:lnTo>
                    <a:pt x="1267137" y="469564"/>
                  </a:lnTo>
                  <a:lnTo>
                    <a:pt x="1267137" y="620480"/>
                  </a:lnTo>
                  <a:lnTo>
                    <a:pt x="1055948" y="620480"/>
                  </a:lnTo>
                  <a:lnTo>
                    <a:pt x="739163" y="620480"/>
                  </a:lnTo>
                  <a:lnTo>
                    <a:pt x="0" y="620480"/>
                  </a:lnTo>
                  <a:lnTo>
                    <a:pt x="0" y="469564"/>
                  </a:lnTo>
                  <a:lnTo>
                    <a:pt x="0" y="404885"/>
                  </a:lnTo>
                  <a:lnTo>
                    <a:pt x="0" y="361765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15009" y="3708400"/>
            <a:ext cx="1106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67671" y="3332394"/>
            <a:ext cx="835025" cy="634365"/>
            <a:chOff x="3267671" y="3332394"/>
            <a:chExt cx="835025" cy="634365"/>
          </a:xfrm>
        </p:grpSpPr>
        <p:sp>
          <p:nvSpPr>
            <p:cNvPr id="18" name="object 18"/>
            <p:cNvSpPr/>
            <p:nvPr/>
          </p:nvSpPr>
          <p:spPr>
            <a:xfrm>
              <a:off x="3274339" y="3339335"/>
              <a:ext cx="821055" cy="620395"/>
            </a:xfrm>
            <a:custGeom>
              <a:avLst/>
              <a:gdLst/>
              <a:ahLst/>
              <a:cxnLst/>
              <a:rect l="l" t="t" r="r" b="b"/>
              <a:pathLst>
                <a:path w="821054" h="620395">
                  <a:moveTo>
                    <a:pt x="671004" y="0"/>
                  </a:moveTo>
                  <a:lnTo>
                    <a:pt x="478663" y="361492"/>
                  </a:lnTo>
                  <a:lnTo>
                    <a:pt x="0" y="361492"/>
                  </a:lnTo>
                  <a:lnTo>
                    <a:pt x="0" y="620014"/>
                  </a:lnTo>
                  <a:lnTo>
                    <a:pt x="820572" y="620014"/>
                  </a:lnTo>
                  <a:lnTo>
                    <a:pt x="820572" y="361492"/>
                  </a:lnTo>
                  <a:lnTo>
                    <a:pt x="683818" y="361492"/>
                  </a:lnTo>
                  <a:lnTo>
                    <a:pt x="67100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74339" y="3339062"/>
              <a:ext cx="821690" cy="621030"/>
            </a:xfrm>
            <a:custGeom>
              <a:avLst/>
              <a:gdLst/>
              <a:ahLst/>
              <a:cxnLst/>
              <a:rect l="l" t="t" r="r" b="b"/>
              <a:pathLst>
                <a:path w="821689" h="621029">
                  <a:moveTo>
                    <a:pt x="0" y="361766"/>
                  </a:moveTo>
                  <a:lnTo>
                    <a:pt x="479031" y="361766"/>
                  </a:lnTo>
                  <a:lnTo>
                    <a:pt x="671509" y="0"/>
                  </a:lnTo>
                  <a:lnTo>
                    <a:pt x="684331" y="361766"/>
                  </a:lnTo>
                  <a:lnTo>
                    <a:pt x="821197" y="361766"/>
                  </a:lnTo>
                  <a:lnTo>
                    <a:pt x="821197" y="404885"/>
                  </a:lnTo>
                  <a:lnTo>
                    <a:pt x="821197" y="469564"/>
                  </a:lnTo>
                  <a:lnTo>
                    <a:pt x="821197" y="620481"/>
                  </a:lnTo>
                  <a:lnTo>
                    <a:pt x="684331" y="620481"/>
                  </a:lnTo>
                  <a:lnTo>
                    <a:pt x="479031" y="620481"/>
                  </a:lnTo>
                  <a:lnTo>
                    <a:pt x="0" y="620481"/>
                  </a:lnTo>
                  <a:lnTo>
                    <a:pt x="0" y="469564"/>
                  </a:lnTo>
                  <a:lnTo>
                    <a:pt x="0" y="404885"/>
                  </a:lnTo>
                  <a:lnTo>
                    <a:pt x="0" y="361766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20059" y="3748023"/>
            <a:ext cx="701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mp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90777" y="1896013"/>
            <a:ext cx="640080" cy="767080"/>
            <a:chOff x="5090777" y="1896013"/>
            <a:chExt cx="640080" cy="767080"/>
          </a:xfrm>
        </p:grpSpPr>
        <p:sp>
          <p:nvSpPr>
            <p:cNvPr id="22" name="object 22"/>
            <p:cNvSpPr/>
            <p:nvPr/>
          </p:nvSpPr>
          <p:spPr>
            <a:xfrm>
              <a:off x="5097444" y="1902681"/>
              <a:ext cx="626110" cy="753110"/>
            </a:xfrm>
            <a:custGeom>
              <a:avLst/>
              <a:gdLst/>
              <a:ahLst/>
              <a:cxnLst/>
              <a:rect l="l" t="t" r="r" b="b"/>
              <a:pathLst>
                <a:path w="626110" h="753110">
                  <a:moveTo>
                    <a:pt x="487680" y="0"/>
                  </a:moveTo>
                  <a:lnTo>
                    <a:pt x="0" y="0"/>
                  </a:lnTo>
                  <a:lnTo>
                    <a:pt x="0" y="258521"/>
                  </a:lnTo>
                  <a:lnTo>
                    <a:pt x="284480" y="258521"/>
                  </a:lnTo>
                  <a:lnTo>
                    <a:pt x="625729" y="753033"/>
                  </a:lnTo>
                  <a:lnTo>
                    <a:pt x="406400" y="258521"/>
                  </a:lnTo>
                  <a:lnTo>
                    <a:pt x="487680" y="258521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97444" y="1902681"/>
              <a:ext cx="626745" cy="753745"/>
            </a:xfrm>
            <a:custGeom>
              <a:avLst/>
              <a:gdLst/>
              <a:ahLst/>
              <a:cxnLst/>
              <a:rect l="l" t="t" r="r" b="b"/>
              <a:pathLst>
                <a:path w="626745" h="753744">
                  <a:moveTo>
                    <a:pt x="0" y="0"/>
                  </a:moveTo>
                  <a:lnTo>
                    <a:pt x="284694" y="0"/>
                  </a:lnTo>
                  <a:lnTo>
                    <a:pt x="406706" y="0"/>
                  </a:lnTo>
                  <a:lnTo>
                    <a:pt x="488047" y="0"/>
                  </a:lnTo>
                  <a:lnTo>
                    <a:pt x="488047" y="150916"/>
                  </a:lnTo>
                  <a:lnTo>
                    <a:pt x="488047" y="215596"/>
                  </a:lnTo>
                  <a:lnTo>
                    <a:pt x="488047" y="258714"/>
                  </a:lnTo>
                  <a:lnTo>
                    <a:pt x="406706" y="258714"/>
                  </a:lnTo>
                  <a:lnTo>
                    <a:pt x="626208" y="753605"/>
                  </a:lnTo>
                  <a:lnTo>
                    <a:pt x="284694" y="258714"/>
                  </a:lnTo>
                  <a:lnTo>
                    <a:pt x="0" y="258714"/>
                  </a:lnTo>
                  <a:lnTo>
                    <a:pt x="0" y="215596"/>
                  </a:lnTo>
                  <a:lnTo>
                    <a:pt x="0" y="150916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143164" y="1949704"/>
            <a:ext cx="374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Convert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838199" y="54610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524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7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Page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ve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rsi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su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lt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5740" marR="1108710">
                        <a:lnSpc>
                          <a:spcPct val="97800"/>
                        </a:lnSpc>
                        <a:spcBef>
                          <a:spcPts val="126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nent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  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nfi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roo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b="1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ntaine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3820" marR="1443990">
                        <a:lnSpc>
                          <a:spcPct val="102299"/>
                        </a:lnSpc>
                        <a:spcBef>
                          <a:spcPts val="930"/>
                        </a:spcBef>
                      </a:pPr>
                      <a:r>
                        <a:rPr sz="900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900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ar</a:t>
                      </a:r>
                      <a:r>
                        <a:rPr sz="900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sys</a:t>
                      </a:r>
                      <a:r>
                        <a:rPr sz="900" i="1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by  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nsi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81660">
                        <a:lnSpc>
                          <a:spcPct val="100000"/>
                        </a:lnSpc>
                      </a:pP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cq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: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te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plat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propert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endParaRPr sz="950">
                        <a:latin typeface="Verdana"/>
                        <a:cs typeface="Verdana"/>
                      </a:endParaRPr>
                    </a:p>
                    <a:p>
                      <a:pPr marL="5816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Edita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ble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mpl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81405" marR="264160">
                        <a:lnSpc>
                          <a:spcPct val="97300"/>
                        </a:lnSpc>
                      </a:pP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ng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: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re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ource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Ty</a:t>
                      </a:r>
                      <a:r>
                        <a:rPr sz="950" b="1" i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950" b="1" i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50" b="1" i="1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-r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ende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 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component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187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7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9" name="object 2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992617" y="6153150"/>
            <a:ext cx="5746750" cy="2421255"/>
            <a:chOff x="992617" y="6153150"/>
            <a:chExt cx="5746750" cy="242125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7195" y="6153150"/>
              <a:ext cx="3288686" cy="22386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782709" y="7611546"/>
              <a:ext cx="1949450" cy="598170"/>
            </a:xfrm>
            <a:custGeom>
              <a:avLst/>
              <a:gdLst/>
              <a:ahLst/>
              <a:cxnLst/>
              <a:rect l="l" t="t" r="r" b="b"/>
              <a:pathLst>
                <a:path w="1949450" h="598170">
                  <a:moveTo>
                    <a:pt x="1949183" y="0"/>
                  </a:moveTo>
                  <a:lnTo>
                    <a:pt x="769289" y="0"/>
                  </a:lnTo>
                  <a:lnTo>
                    <a:pt x="769289" y="254241"/>
                  </a:lnTo>
                  <a:lnTo>
                    <a:pt x="0" y="597687"/>
                  </a:lnTo>
                  <a:lnTo>
                    <a:pt x="769289" y="363207"/>
                  </a:lnTo>
                  <a:lnTo>
                    <a:pt x="769289" y="435851"/>
                  </a:lnTo>
                  <a:lnTo>
                    <a:pt x="1949183" y="435851"/>
                  </a:lnTo>
                  <a:lnTo>
                    <a:pt x="194918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82125" y="7611546"/>
              <a:ext cx="1950720" cy="598170"/>
            </a:xfrm>
            <a:custGeom>
              <a:avLst/>
              <a:gdLst/>
              <a:ahLst/>
              <a:cxnLst/>
              <a:rect l="l" t="t" r="r" b="b"/>
              <a:pathLst>
                <a:path w="1950720" h="598170">
                  <a:moveTo>
                    <a:pt x="769873" y="0"/>
                  </a:moveTo>
                  <a:lnTo>
                    <a:pt x="966671" y="0"/>
                  </a:lnTo>
                  <a:lnTo>
                    <a:pt x="1261868" y="0"/>
                  </a:lnTo>
                  <a:lnTo>
                    <a:pt x="1950661" y="0"/>
                  </a:lnTo>
                  <a:lnTo>
                    <a:pt x="1950661" y="254438"/>
                  </a:lnTo>
                  <a:lnTo>
                    <a:pt x="1950661" y="363484"/>
                  </a:lnTo>
                  <a:lnTo>
                    <a:pt x="1950661" y="436181"/>
                  </a:lnTo>
                  <a:lnTo>
                    <a:pt x="1261868" y="436181"/>
                  </a:lnTo>
                  <a:lnTo>
                    <a:pt x="966671" y="436181"/>
                  </a:lnTo>
                  <a:lnTo>
                    <a:pt x="769873" y="436181"/>
                  </a:lnTo>
                  <a:lnTo>
                    <a:pt x="769873" y="363484"/>
                  </a:lnTo>
                  <a:lnTo>
                    <a:pt x="0" y="598144"/>
                  </a:lnTo>
                  <a:lnTo>
                    <a:pt x="769873" y="254438"/>
                  </a:lnTo>
                  <a:lnTo>
                    <a:pt x="769873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09448" y="6957917"/>
              <a:ext cx="1783714" cy="750570"/>
            </a:xfrm>
            <a:custGeom>
              <a:avLst/>
              <a:gdLst/>
              <a:ahLst/>
              <a:cxnLst/>
              <a:rect l="l" t="t" r="r" b="b"/>
              <a:pathLst>
                <a:path w="1783714" h="750570">
                  <a:moveTo>
                    <a:pt x="1783397" y="0"/>
                  </a:moveTo>
                  <a:lnTo>
                    <a:pt x="442683" y="0"/>
                  </a:lnTo>
                  <a:lnTo>
                    <a:pt x="442683" y="314540"/>
                  </a:lnTo>
                  <a:lnTo>
                    <a:pt x="666140" y="314540"/>
                  </a:lnTo>
                  <a:lnTo>
                    <a:pt x="0" y="750163"/>
                  </a:lnTo>
                  <a:lnTo>
                    <a:pt x="1001318" y="314540"/>
                  </a:lnTo>
                  <a:lnTo>
                    <a:pt x="1783397" y="314540"/>
                  </a:lnTo>
                  <a:lnTo>
                    <a:pt x="178339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09106" y="6957917"/>
              <a:ext cx="1784985" cy="751205"/>
            </a:xfrm>
            <a:custGeom>
              <a:avLst/>
              <a:gdLst/>
              <a:ahLst/>
              <a:cxnLst/>
              <a:rect l="l" t="t" r="r" b="b"/>
              <a:pathLst>
                <a:path w="1784985" h="751204">
                  <a:moveTo>
                    <a:pt x="443025" y="0"/>
                  </a:moveTo>
                  <a:lnTo>
                    <a:pt x="666646" y="0"/>
                  </a:lnTo>
                  <a:lnTo>
                    <a:pt x="1002078" y="0"/>
                  </a:lnTo>
                  <a:lnTo>
                    <a:pt x="1784752" y="0"/>
                  </a:lnTo>
                  <a:lnTo>
                    <a:pt x="1784752" y="183622"/>
                  </a:lnTo>
                  <a:lnTo>
                    <a:pt x="1784752" y="262318"/>
                  </a:lnTo>
                  <a:lnTo>
                    <a:pt x="1784752" y="314781"/>
                  </a:lnTo>
                  <a:lnTo>
                    <a:pt x="1002078" y="314781"/>
                  </a:lnTo>
                  <a:lnTo>
                    <a:pt x="0" y="750730"/>
                  </a:lnTo>
                  <a:lnTo>
                    <a:pt x="666646" y="314781"/>
                  </a:lnTo>
                  <a:lnTo>
                    <a:pt x="443025" y="314781"/>
                  </a:lnTo>
                  <a:lnTo>
                    <a:pt x="443025" y="262318"/>
                  </a:lnTo>
                  <a:lnTo>
                    <a:pt x="443025" y="183622"/>
                  </a:lnTo>
                  <a:lnTo>
                    <a:pt x="44302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21133" y="6770075"/>
              <a:ext cx="1180465" cy="1118235"/>
            </a:xfrm>
            <a:custGeom>
              <a:avLst/>
              <a:gdLst/>
              <a:ahLst/>
              <a:cxnLst/>
              <a:rect l="l" t="t" r="r" b="b"/>
              <a:pathLst>
                <a:path w="1180464" h="1118234">
                  <a:moveTo>
                    <a:pt x="1179893" y="0"/>
                  </a:moveTo>
                  <a:lnTo>
                    <a:pt x="0" y="0"/>
                  </a:lnTo>
                  <a:lnTo>
                    <a:pt x="0" y="419506"/>
                  </a:lnTo>
                  <a:lnTo>
                    <a:pt x="688263" y="419506"/>
                  </a:lnTo>
                  <a:lnTo>
                    <a:pt x="1071549" y="1117688"/>
                  </a:lnTo>
                  <a:lnTo>
                    <a:pt x="983246" y="419506"/>
                  </a:lnTo>
                  <a:lnTo>
                    <a:pt x="1179893" y="419506"/>
                  </a:lnTo>
                  <a:lnTo>
                    <a:pt x="117989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21132" y="6770075"/>
              <a:ext cx="1181100" cy="1118870"/>
            </a:xfrm>
            <a:custGeom>
              <a:avLst/>
              <a:gdLst/>
              <a:ahLst/>
              <a:cxnLst/>
              <a:rect l="l" t="t" r="r" b="b"/>
              <a:pathLst>
                <a:path w="1181100" h="1118870">
                  <a:moveTo>
                    <a:pt x="0" y="0"/>
                  </a:moveTo>
                  <a:lnTo>
                    <a:pt x="688792" y="0"/>
                  </a:lnTo>
                  <a:lnTo>
                    <a:pt x="983989" y="0"/>
                  </a:lnTo>
                  <a:lnTo>
                    <a:pt x="1180787" y="0"/>
                  </a:lnTo>
                  <a:lnTo>
                    <a:pt x="1180787" y="244901"/>
                  </a:lnTo>
                  <a:lnTo>
                    <a:pt x="1180787" y="349859"/>
                  </a:lnTo>
                  <a:lnTo>
                    <a:pt x="1180787" y="419831"/>
                  </a:lnTo>
                  <a:lnTo>
                    <a:pt x="983989" y="419831"/>
                  </a:lnTo>
                  <a:lnTo>
                    <a:pt x="1072367" y="1118535"/>
                  </a:lnTo>
                  <a:lnTo>
                    <a:pt x="688792" y="419831"/>
                  </a:lnTo>
                  <a:lnTo>
                    <a:pt x="0" y="419831"/>
                  </a:lnTo>
                  <a:lnTo>
                    <a:pt x="0" y="349859"/>
                  </a:lnTo>
                  <a:lnTo>
                    <a:pt x="0" y="244901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8971" y="8118316"/>
              <a:ext cx="1360170" cy="449580"/>
            </a:xfrm>
            <a:custGeom>
              <a:avLst/>
              <a:gdLst/>
              <a:ahLst/>
              <a:cxnLst/>
              <a:rect l="l" t="t" r="r" b="b"/>
              <a:pathLst>
                <a:path w="1360170" h="449579">
                  <a:moveTo>
                    <a:pt x="1359573" y="0"/>
                  </a:moveTo>
                  <a:lnTo>
                    <a:pt x="688263" y="117259"/>
                  </a:lnTo>
                  <a:lnTo>
                    <a:pt x="0" y="117259"/>
                  </a:lnTo>
                  <a:lnTo>
                    <a:pt x="0" y="449338"/>
                  </a:lnTo>
                  <a:lnTo>
                    <a:pt x="1179893" y="449338"/>
                  </a:lnTo>
                  <a:lnTo>
                    <a:pt x="1179893" y="117259"/>
                  </a:lnTo>
                  <a:lnTo>
                    <a:pt x="983246" y="117259"/>
                  </a:lnTo>
                  <a:lnTo>
                    <a:pt x="135957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8972" y="8118231"/>
              <a:ext cx="1360805" cy="450215"/>
            </a:xfrm>
            <a:custGeom>
              <a:avLst/>
              <a:gdLst/>
              <a:ahLst/>
              <a:cxnLst/>
              <a:rect l="l" t="t" r="r" b="b"/>
              <a:pathLst>
                <a:path w="1360805" h="450215">
                  <a:moveTo>
                    <a:pt x="0" y="117344"/>
                  </a:moveTo>
                  <a:lnTo>
                    <a:pt x="688792" y="117344"/>
                  </a:lnTo>
                  <a:lnTo>
                    <a:pt x="1360609" y="0"/>
                  </a:lnTo>
                  <a:lnTo>
                    <a:pt x="983989" y="117344"/>
                  </a:lnTo>
                  <a:lnTo>
                    <a:pt x="1180787" y="117344"/>
                  </a:lnTo>
                  <a:lnTo>
                    <a:pt x="1180787" y="172732"/>
                  </a:lnTo>
                  <a:lnTo>
                    <a:pt x="1180787" y="255816"/>
                  </a:lnTo>
                  <a:lnTo>
                    <a:pt x="1180787" y="449678"/>
                  </a:lnTo>
                  <a:lnTo>
                    <a:pt x="983989" y="449678"/>
                  </a:lnTo>
                  <a:lnTo>
                    <a:pt x="688792" y="449678"/>
                  </a:lnTo>
                  <a:lnTo>
                    <a:pt x="0" y="449678"/>
                  </a:lnTo>
                  <a:lnTo>
                    <a:pt x="0" y="255816"/>
                  </a:lnTo>
                  <a:lnTo>
                    <a:pt x="0" y="172732"/>
                  </a:lnTo>
                  <a:lnTo>
                    <a:pt x="0" y="11734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4206" y="4435347"/>
            <a:ext cx="11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939" y="1352804"/>
            <a:ext cx="25749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388" y="1154176"/>
            <a:ext cx="71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8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21636" y="1555496"/>
            <a:ext cx="3428365" cy="2773045"/>
            <a:chOff x="2021636" y="1555496"/>
            <a:chExt cx="3428365" cy="27730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1992" y="1936496"/>
              <a:ext cx="1804416" cy="2081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1077" y="2034971"/>
              <a:ext cx="1508277" cy="17854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3216" y="1555496"/>
              <a:ext cx="1816608" cy="21854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1722" y="1653021"/>
              <a:ext cx="1522239" cy="18918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28304" y="3751760"/>
              <a:ext cx="675005" cy="570230"/>
            </a:xfrm>
            <a:custGeom>
              <a:avLst/>
              <a:gdLst/>
              <a:ahLst/>
              <a:cxnLst/>
              <a:rect l="l" t="t" r="r" b="b"/>
              <a:pathLst>
                <a:path w="675005" h="570229">
                  <a:moveTo>
                    <a:pt x="674585" y="0"/>
                  </a:moveTo>
                  <a:lnTo>
                    <a:pt x="266827" y="311403"/>
                  </a:lnTo>
                  <a:lnTo>
                    <a:pt x="0" y="311403"/>
                  </a:lnTo>
                  <a:lnTo>
                    <a:pt x="0" y="569925"/>
                  </a:lnTo>
                  <a:lnTo>
                    <a:pt x="457415" y="569925"/>
                  </a:lnTo>
                  <a:lnTo>
                    <a:pt x="457415" y="311403"/>
                  </a:lnTo>
                  <a:lnTo>
                    <a:pt x="381177" y="311403"/>
                  </a:lnTo>
                  <a:lnTo>
                    <a:pt x="67458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28304" y="3751526"/>
              <a:ext cx="675640" cy="570865"/>
            </a:xfrm>
            <a:custGeom>
              <a:avLst/>
              <a:gdLst/>
              <a:ahLst/>
              <a:cxnLst/>
              <a:rect l="l" t="t" r="r" b="b"/>
              <a:pathLst>
                <a:path w="675639" h="570864">
                  <a:moveTo>
                    <a:pt x="0" y="311637"/>
                  </a:moveTo>
                  <a:lnTo>
                    <a:pt x="267027" y="311637"/>
                  </a:lnTo>
                  <a:lnTo>
                    <a:pt x="675097" y="0"/>
                  </a:lnTo>
                  <a:lnTo>
                    <a:pt x="381467" y="311637"/>
                  </a:lnTo>
                  <a:lnTo>
                    <a:pt x="457761" y="311637"/>
                  </a:lnTo>
                  <a:lnTo>
                    <a:pt x="457761" y="354757"/>
                  </a:lnTo>
                  <a:lnTo>
                    <a:pt x="457761" y="419435"/>
                  </a:lnTo>
                  <a:lnTo>
                    <a:pt x="457761" y="570352"/>
                  </a:lnTo>
                  <a:lnTo>
                    <a:pt x="381467" y="570352"/>
                  </a:lnTo>
                  <a:lnTo>
                    <a:pt x="267027" y="570352"/>
                  </a:lnTo>
                  <a:lnTo>
                    <a:pt x="0" y="570352"/>
                  </a:lnTo>
                  <a:lnTo>
                    <a:pt x="0" y="419435"/>
                  </a:lnTo>
                  <a:lnTo>
                    <a:pt x="0" y="354757"/>
                  </a:lnTo>
                  <a:lnTo>
                    <a:pt x="0" y="31163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74024" y="4110735"/>
            <a:ext cx="311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Bef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66536" y="3491939"/>
            <a:ext cx="859790" cy="464820"/>
            <a:chOff x="4166536" y="3491939"/>
            <a:chExt cx="859790" cy="464820"/>
          </a:xfrm>
        </p:grpSpPr>
        <p:sp>
          <p:nvSpPr>
            <p:cNvPr id="20" name="object 20"/>
            <p:cNvSpPr/>
            <p:nvPr/>
          </p:nvSpPr>
          <p:spPr>
            <a:xfrm>
              <a:off x="4173556" y="3498758"/>
              <a:ext cx="845819" cy="451484"/>
            </a:xfrm>
            <a:custGeom>
              <a:avLst/>
              <a:gdLst/>
              <a:ahLst/>
              <a:cxnLst/>
              <a:rect l="l" t="t" r="r" b="b"/>
              <a:pathLst>
                <a:path w="845820" h="451485">
                  <a:moveTo>
                    <a:pt x="0" y="0"/>
                  </a:moveTo>
                  <a:lnTo>
                    <a:pt x="460527" y="300151"/>
                  </a:lnTo>
                  <a:lnTo>
                    <a:pt x="460527" y="450951"/>
                  </a:lnTo>
                  <a:lnTo>
                    <a:pt x="845489" y="450951"/>
                  </a:lnTo>
                  <a:lnTo>
                    <a:pt x="845489" y="192430"/>
                  </a:lnTo>
                  <a:lnTo>
                    <a:pt x="460527" y="192430"/>
                  </a:lnTo>
                  <a:lnTo>
                    <a:pt x="460527" y="235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73203" y="3498606"/>
              <a:ext cx="846455" cy="451484"/>
            </a:xfrm>
            <a:custGeom>
              <a:avLst/>
              <a:gdLst/>
              <a:ahLst/>
              <a:cxnLst/>
              <a:rect l="l" t="t" r="r" b="b"/>
              <a:pathLst>
                <a:path w="846454" h="451485">
                  <a:moveTo>
                    <a:pt x="460879" y="192582"/>
                  </a:moveTo>
                  <a:lnTo>
                    <a:pt x="525090" y="192582"/>
                  </a:lnTo>
                  <a:lnTo>
                    <a:pt x="621405" y="192582"/>
                  </a:lnTo>
                  <a:lnTo>
                    <a:pt x="846141" y="192582"/>
                  </a:lnTo>
                  <a:lnTo>
                    <a:pt x="846141" y="235701"/>
                  </a:lnTo>
                  <a:lnTo>
                    <a:pt x="846141" y="300379"/>
                  </a:lnTo>
                  <a:lnTo>
                    <a:pt x="846141" y="451297"/>
                  </a:lnTo>
                  <a:lnTo>
                    <a:pt x="621405" y="451297"/>
                  </a:lnTo>
                  <a:lnTo>
                    <a:pt x="525090" y="451297"/>
                  </a:lnTo>
                  <a:lnTo>
                    <a:pt x="460879" y="451297"/>
                  </a:lnTo>
                  <a:lnTo>
                    <a:pt x="460879" y="300379"/>
                  </a:lnTo>
                  <a:lnTo>
                    <a:pt x="0" y="0"/>
                  </a:lnTo>
                  <a:lnTo>
                    <a:pt x="460879" y="235701"/>
                  </a:lnTo>
                  <a:lnTo>
                    <a:pt x="460879" y="19258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79803" y="3738879"/>
            <a:ext cx="232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6" name="object 2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33825" y="87279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5595" y="5407261"/>
            <a:ext cx="5878195" cy="15303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5" dirty="0">
                <a:latin typeface="Tahoma"/>
                <a:cs typeface="Tahoma"/>
              </a:rPr>
              <a:t>9</a:t>
            </a:r>
            <a:endParaRPr sz="900">
              <a:latin typeface="Tahoma"/>
              <a:cs typeface="Tahoma"/>
            </a:endParaRPr>
          </a:p>
          <a:p>
            <a:pPr marL="187960">
              <a:lnSpc>
                <a:spcPct val="100000"/>
              </a:lnSpc>
              <a:spcBef>
                <a:spcPts val="484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Scenario</a:t>
            </a:r>
            <a:endParaRPr sz="1400">
              <a:latin typeface="Tahoma"/>
              <a:cs typeface="Tahoma"/>
            </a:endParaRPr>
          </a:p>
          <a:p>
            <a:pPr marL="187960" marR="358775">
              <a:lnSpc>
                <a:spcPct val="100000"/>
              </a:lnSpc>
              <a:spcBef>
                <a:spcPts val="1165"/>
              </a:spcBef>
            </a:pPr>
            <a:r>
              <a:rPr sz="1100" spc="-6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Geometrixx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Shapes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realized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have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good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amount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components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projects,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which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review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every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time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Experience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gets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updated.</a:t>
            </a:r>
            <a:endParaRPr sz="1100">
              <a:latin typeface="Tahoma"/>
              <a:cs typeface="Tahoma"/>
            </a:endParaRPr>
          </a:p>
          <a:p>
            <a:pPr marL="473709" marR="5080" indent="-171450">
              <a:lnSpc>
                <a:spcPts val="1300"/>
              </a:lnSpc>
              <a:spcBef>
                <a:spcPts val="635"/>
              </a:spcBef>
              <a:buFont typeface="Arial MT"/>
              <a:buChar char="•"/>
              <a:tabLst>
                <a:tab pos="474345" algn="l"/>
              </a:tabLst>
            </a:pPr>
            <a:r>
              <a:rPr sz="1100" spc="-30" dirty="0">
                <a:latin typeface="Tahoma"/>
                <a:cs typeface="Tahoma"/>
              </a:rPr>
              <a:t>An </a:t>
            </a:r>
            <a:r>
              <a:rPr sz="1100" spc="-45" dirty="0">
                <a:latin typeface="Tahoma"/>
                <a:cs typeface="Tahoma"/>
              </a:rPr>
              <a:t>evaluation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45" dirty="0">
                <a:latin typeface="Tahoma"/>
                <a:cs typeface="Tahoma"/>
              </a:rPr>
              <a:t>components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55" dirty="0">
                <a:latin typeface="Tahoma"/>
                <a:cs typeface="Tahoma"/>
              </a:rPr>
              <a:t>the Core </a:t>
            </a:r>
            <a:r>
              <a:rPr sz="1100" spc="-45" dirty="0">
                <a:latin typeface="Tahoma"/>
                <a:cs typeface="Tahoma"/>
              </a:rPr>
              <a:t>Components </a:t>
            </a:r>
            <a:r>
              <a:rPr sz="1100" spc="-55" dirty="0">
                <a:latin typeface="Tahoma"/>
                <a:cs typeface="Tahoma"/>
              </a:rPr>
              <a:t>revealed that they </a:t>
            </a:r>
            <a:r>
              <a:rPr sz="1100" spc="-35" dirty="0">
                <a:latin typeface="Tahoma"/>
                <a:cs typeface="Tahoma"/>
              </a:rPr>
              <a:t>could </a:t>
            </a:r>
            <a:r>
              <a:rPr sz="1100" spc="-65" dirty="0">
                <a:latin typeface="Tahoma"/>
                <a:cs typeface="Tahoma"/>
              </a:rPr>
              <a:t>use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latter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 </a:t>
            </a:r>
            <a:r>
              <a:rPr sz="1100" spc="-50" dirty="0">
                <a:latin typeface="Tahoma"/>
                <a:cs typeface="Tahoma"/>
              </a:rPr>
              <a:t>replacement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custom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situations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guarantee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reduced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upgrade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future.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189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083299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9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>
                  <a:txBody>
                    <a:bodyPr/>
                    <a:lstStyle/>
                    <a:p>
                      <a:pPr marL="11430">
                        <a:lnSpc>
                          <a:spcPts val="1019"/>
                        </a:lnSpc>
                      </a:pPr>
                      <a:r>
                        <a:rPr sz="900" dirty="0">
                          <a:latin typeface="Tahoma"/>
                          <a:cs typeface="Tahoma"/>
                        </a:rPr>
                        <a:t>0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Review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ustom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ompo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xx/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heade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geodemo/comonents/content/header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geodemo/comonents/content/image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geometrixx/components/text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geodemo/comonents/content/text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0360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xx/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  <a:p>
                      <a:pPr marL="340360">
                        <a:lnSpc>
                          <a:spcPct val="100000"/>
                        </a:lnSpc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geodemo/comonents/content/lead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862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xx/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  <a:p>
                      <a:pPr marL="3886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geodemo/comonents/content/title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190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22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1729232"/>
            <a:ext cx="6096000" cy="2868295"/>
            <a:chOff x="838200" y="1729232"/>
            <a:chExt cx="6096000" cy="2868295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1904" y="1729232"/>
              <a:ext cx="1825751" cy="2700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0722" y="1826290"/>
              <a:ext cx="1528699" cy="24075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0404" y="1826290"/>
              <a:ext cx="2485390" cy="505459"/>
            </a:xfrm>
            <a:custGeom>
              <a:avLst/>
              <a:gdLst/>
              <a:ahLst/>
              <a:cxnLst/>
              <a:rect l="l" t="t" r="r" b="b"/>
              <a:pathLst>
                <a:path w="2485390" h="505460">
                  <a:moveTo>
                    <a:pt x="1897545" y="0"/>
                  </a:moveTo>
                  <a:lnTo>
                    <a:pt x="0" y="0"/>
                  </a:lnTo>
                  <a:lnTo>
                    <a:pt x="0" y="324027"/>
                  </a:lnTo>
                  <a:lnTo>
                    <a:pt x="1106906" y="324027"/>
                  </a:lnTo>
                  <a:lnTo>
                    <a:pt x="2485390" y="505066"/>
                  </a:lnTo>
                  <a:lnTo>
                    <a:pt x="1581289" y="324027"/>
                  </a:lnTo>
                  <a:lnTo>
                    <a:pt x="1897545" y="324027"/>
                  </a:lnTo>
                  <a:lnTo>
                    <a:pt x="189754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0404" y="1826290"/>
              <a:ext cx="2487295" cy="505459"/>
            </a:xfrm>
            <a:custGeom>
              <a:avLst/>
              <a:gdLst/>
              <a:ahLst/>
              <a:cxnLst/>
              <a:rect l="l" t="t" r="r" b="b"/>
              <a:pathLst>
                <a:path w="2487295" h="505460">
                  <a:moveTo>
                    <a:pt x="0" y="0"/>
                  </a:moveTo>
                  <a:lnTo>
                    <a:pt x="1107745" y="0"/>
                  </a:lnTo>
                  <a:lnTo>
                    <a:pt x="1582494" y="0"/>
                  </a:lnTo>
                  <a:lnTo>
                    <a:pt x="1898993" y="0"/>
                  </a:lnTo>
                  <a:lnTo>
                    <a:pt x="1898993" y="189162"/>
                  </a:lnTo>
                  <a:lnTo>
                    <a:pt x="1898993" y="270233"/>
                  </a:lnTo>
                  <a:lnTo>
                    <a:pt x="1898993" y="324279"/>
                  </a:lnTo>
                  <a:lnTo>
                    <a:pt x="1582494" y="324279"/>
                  </a:lnTo>
                  <a:lnTo>
                    <a:pt x="2487282" y="505444"/>
                  </a:lnTo>
                  <a:lnTo>
                    <a:pt x="1107745" y="324279"/>
                  </a:lnTo>
                  <a:lnTo>
                    <a:pt x="0" y="324279"/>
                  </a:lnTo>
                  <a:lnTo>
                    <a:pt x="0" y="270233"/>
                  </a:lnTo>
                  <a:lnTo>
                    <a:pt x="0" y="18916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78023" y="1826290"/>
              <a:ext cx="2392680" cy="849630"/>
            </a:xfrm>
            <a:custGeom>
              <a:avLst/>
              <a:gdLst/>
              <a:ahLst/>
              <a:cxnLst/>
              <a:rect l="l" t="t" r="r" b="b"/>
              <a:pathLst>
                <a:path w="2392679" h="849630">
                  <a:moveTo>
                    <a:pt x="2392565" y="0"/>
                  </a:moveTo>
                  <a:lnTo>
                    <a:pt x="495020" y="0"/>
                  </a:lnTo>
                  <a:lnTo>
                    <a:pt x="495020" y="324027"/>
                  </a:lnTo>
                  <a:lnTo>
                    <a:pt x="811276" y="324027"/>
                  </a:lnTo>
                  <a:lnTo>
                    <a:pt x="0" y="849439"/>
                  </a:lnTo>
                  <a:lnTo>
                    <a:pt x="1285671" y="324027"/>
                  </a:lnTo>
                  <a:lnTo>
                    <a:pt x="2392565" y="324027"/>
                  </a:lnTo>
                  <a:lnTo>
                    <a:pt x="239256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77652" y="1826290"/>
              <a:ext cx="2394585" cy="850265"/>
            </a:xfrm>
            <a:custGeom>
              <a:avLst/>
              <a:gdLst/>
              <a:ahLst/>
              <a:cxnLst/>
              <a:rect l="l" t="t" r="r" b="b"/>
              <a:pathLst>
                <a:path w="2394585" h="850264">
                  <a:moveTo>
                    <a:pt x="495391" y="0"/>
                  </a:moveTo>
                  <a:lnTo>
                    <a:pt x="811890" y="0"/>
                  </a:lnTo>
                  <a:lnTo>
                    <a:pt x="1286638" y="0"/>
                  </a:lnTo>
                  <a:lnTo>
                    <a:pt x="2394384" y="0"/>
                  </a:lnTo>
                  <a:lnTo>
                    <a:pt x="2394384" y="189162"/>
                  </a:lnTo>
                  <a:lnTo>
                    <a:pt x="2394384" y="270233"/>
                  </a:lnTo>
                  <a:lnTo>
                    <a:pt x="2394384" y="324279"/>
                  </a:lnTo>
                  <a:lnTo>
                    <a:pt x="1286638" y="324279"/>
                  </a:lnTo>
                  <a:lnTo>
                    <a:pt x="0" y="850083"/>
                  </a:lnTo>
                  <a:lnTo>
                    <a:pt x="811890" y="324279"/>
                  </a:lnTo>
                  <a:lnTo>
                    <a:pt x="495391" y="324279"/>
                  </a:lnTo>
                  <a:lnTo>
                    <a:pt x="495391" y="270233"/>
                  </a:lnTo>
                  <a:lnTo>
                    <a:pt x="495391" y="189162"/>
                  </a:lnTo>
                  <a:lnTo>
                    <a:pt x="495391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9552" y="2622529"/>
              <a:ext cx="2485390" cy="505459"/>
            </a:xfrm>
            <a:custGeom>
              <a:avLst/>
              <a:gdLst/>
              <a:ahLst/>
              <a:cxnLst/>
              <a:rect l="l" t="t" r="r" b="b"/>
              <a:pathLst>
                <a:path w="2485390" h="505460">
                  <a:moveTo>
                    <a:pt x="1897557" y="0"/>
                  </a:moveTo>
                  <a:lnTo>
                    <a:pt x="0" y="0"/>
                  </a:lnTo>
                  <a:lnTo>
                    <a:pt x="0" y="324027"/>
                  </a:lnTo>
                  <a:lnTo>
                    <a:pt x="1106906" y="324027"/>
                  </a:lnTo>
                  <a:lnTo>
                    <a:pt x="2485390" y="505066"/>
                  </a:lnTo>
                  <a:lnTo>
                    <a:pt x="1581289" y="324027"/>
                  </a:lnTo>
                  <a:lnTo>
                    <a:pt x="1897557" y="324027"/>
                  </a:lnTo>
                  <a:lnTo>
                    <a:pt x="189755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9552" y="2622529"/>
              <a:ext cx="2487295" cy="505459"/>
            </a:xfrm>
            <a:custGeom>
              <a:avLst/>
              <a:gdLst/>
              <a:ahLst/>
              <a:cxnLst/>
              <a:rect l="l" t="t" r="r" b="b"/>
              <a:pathLst>
                <a:path w="2487295" h="505460">
                  <a:moveTo>
                    <a:pt x="0" y="0"/>
                  </a:moveTo>
                  <a:lnTo>
                    <a:pt x="1107745" y="0"/>
                  </a:lnTo>
                  <a:lnTo>
                    <a:pt x="1582494" y="0"/>
                  </a:lnTo>
                  <a:lnTo>
                    <a:pt x="1898993" y="0"/>
                  </a:lnTo>
                  <a:lnTo>
                    <a:pt x="1898993" y="189162"/>
                  </a:lnTo>
                  <a:lnTo>
                    <a:pt x="1898993" y="270233"/>
                  </a:lnTo>
                  <a:lnTo>
                    <a:pt x="1898993" y="324279"/>
                  </a:lnTo>
                  <a:lnTo>
                    <a:pt x="1582494" y="324279"/>
                  </a:lnTo>
                  <a:lnTo>
                    <a:pt x="2487282" y="505444"/>
                  </a:lnTo>
                  <a:lnTo>
                    <a:pt x="1107745" y="324279"/>
                  </a:lnTo>
                  <a:lnTo>
                    <a:pt x="0" y="324279"/>
                  </a:lnTo>
                  <a:lnTo>
                    <a:pt x="0" y="270233"/>
                  </a:lnTo>
                  <a:lnTo>
                    <a:pt x="0" y="189162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582" y="2516085"/>
              <a:ext cx="2192655" cy="687070"/>
            </a:xfrm>
            <a:custGeom>
              <a:avLst/>
              <a:gdLst/>
              <a:ahLst/>
              <a:cxnLst/>
              <a:rect l="l" t="t" r="r" b="b"/>
              <a:pathLst>
                <a:path w="2192654" h="687069">
                  <a:moveTo>
                    <a:pt x="2192197" y="0"/>
                  </a:moveTo>
                  <a:lnTo>
                    <a:pt x="294652" y="0"/>
                  </a:lnTo>
                  <a:lnTo>
                    <a:pt x="294652" y="324027"/>
                  </a:lnTo>
                  <a:lnTo>
                    <a:pt x="610908" y="324027"/>
                  </a:lnTo>
                  <a:lnTo>
                    <a:pt x="0" y="686638"/>
                  </a:lnTo>
                  <a:lnTo>
                    <a:pt x="1085303" y="324027"/>
                  </a:lnTo>
                  <a:lnTo>
                    <a:pt x="2192197" y="324027"/>
                  </a:lnTo>
                  <a:lnTo>
                    <a:pt x="219219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359" y="2516085"/>
              <a:ext cx="2193925" cy="687705"/>
            </a:xfrm>
            <a:custGeom>
              <a:avLst/>
              <a:gdLst/>
              <a:ahLst/>
              <a:cxnLst/>
              <a:rect l="l" t="t" r="r" b="b"/>
              <a:pathLst>
                <a:path w="2193925" h="687705">
                  <a:moveTo>
                    <a:pt x="294875" y="0"/>
                  </a:moveTo>
                  <a:lnTo>
                    <a:pt x="611374" y="0"/>
                  </a:lnTo>
                  <a:lnTo>
                    <a:pt x="1086122" y="0"/>
                  </a:lnTo>
                  <a:lnTo>
                    <a:pt x="2193868" y="0"/>
                  </a:lnTo>
                  <a:lnTo>
                    <a:pt x="2193868" y="189162"/>
                  </a:lnTo>
                  <a:lnTo>
                    <a:pt x="2193868" y="270233"/>
                  </a:lnTo>
                  <a:lnTo>
                    <a:pt x="2193868" y="324279"/>
                  </a:lnTo>
                  <a:lnTo>
                    <a:pt x="1086122" y="324279"/>
                  </a:lnTo>
                  <a:lnTo>
                    <a:pt x="0" y="687162"/>
                  </a:lnTo>
                  <a:lnTo>
                    <a:pt x="611374" y="324279"/>
                  </a:lnTo>
                  <a:lnTo>
                    <a:pt x="294875" y="324279"/>
                  </a:lnTo>
                  <a:lnTo>
                    <a:pt x="294875" y="270233"/>
                  </a:lnTo>
                  <a:lnTo>
                    <a:pt x="294875" y="189162"/>
                  </a:lnTo>
                  <a:lnTo>
                    <a:pt x="294875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9552" y="3256752"/>
              <a:ext cx="2466975" cy="324485"/>
            </a:xfrm>
            <a:custGeom>
              <a:avLst/>
              <a:gdLst/>
              <a:ahLst/>
              <a:cxnLst/>
              <a:rect l="l" t="t" r="r" b="b"/>
              <a:pathLst>
                <a:path w="2466975" h="324485">
                  <a:moveTo>
                    <a:pt x="1897545" y="0"/>
                  </a:moveTo>
                  <a:lnTo>
                    <a:pt x="0" y="0"/>
                  </a:lnTo>
                  <a:lnTo>
                    <a:pt x="0" y="324027"/>
                  </a:lnTo>
                  <a:lnTo>
                    <a:pt x="1897545" y="324027"/>
                  </a:lnTo>
                  <a:lnTo>
                    <a:pt x="1897545" y="135013"/>
                  </a:lnTo>
                  <a:lnTo>
                    <a:pt x="2466606" y="66763"/>
                  </a:lnTo>
                  <a:lnTo>
                    <a:pt x="1897545" y="54000"/>
                  </a:lnTo>
                  <a:lnTo>
                    <a:pt x="189754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9552" y="3256752"/>
              <a:ext cx="2468880" cy="324485"/>
            </a:xfrm>
            <a:custGeom>
              <a:avLst/>
              <a:gdLst/>
              <a:ahLst/>
              <a:cxnLst/>
              <a:rect l="l" t="t" r="r" b="b"/>
              <a:pathLst>
                <a:path w="2468879" h="324485">
                  <a:moveTo>
                    <a:pt x="0" y="0"/>
                  </a:moveTo>
                  <a:lnTo>
                    <a:pt x="1107745" y="0"/>
                  </a:lnTo>
                  <a:lnTo>
                    <a:pt x="1582494" y="0"/>
                  </a:lnTo>
                  <a:lnTo>
                    <a:pt x="1898993" y="0"/>
                  </a:lnTo>
                  <a:lnTo>
                    <a:pt x="1898993" y="54045"/>
                  </a:lnTo>
                  <a:lnTo>
                    <a:pt x="2468481" y="66813"/>
                  </a:lnTo>
                  <a:lnTo>
                    <a:pt x="1898993" y="135116"/>
                  </a:lnTo>
                  <a:lnTo>
                    <a:pt x="1898993" y="324279"/>
                  </a:lnTo>
                  <a:lnTo>
                    <a:pt x="1582494" y="324279"/>
                  </a:lnTo>
                  <a:lnTo>
                    <a:pt x="1107745" y="324279"/>
                  </a:lnTo>
                  <a:lnTo>
                    <a:pt x="0" y="324279"/>
                  </a:lnTo>
                  <a:lnTo>
                    <a:pt x="0" y="135116"/>
                  </a:lnTo>
                  <a:lnTo>
                    <a:pt x="0" y="54045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21" name="object 21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0911" y="8727947"/>
            <a:ext cx="1016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8214" y="6756501"/>
            <a:ext cx="916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71450" algn="l"/>
              </a:tabLst>
            </a:pPr>
            <a:r>
              <a:rPr sz="1100" spc="-50" dirty="0">
                <a:latin typeface="Tahoma"/>
                <a:cs typeface="Tahoma"/>
              </a:rPr>
              <a:t>Replacement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7911" y="5407261"/>
            <a:ext cx="3950970" cy="13017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r>
              <a:rPr sz="900" spc="-204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  <a:p>
            <a:pPr marL="175895">
              <a:lnSpc>
                <a:spcPct val="100000"/>
              </a:lnSpc>
              <a:spcBef>
                <a:spcPts val="484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mpo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Rew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Rule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75895" marR="5080">
              <a:lnSpc>
                <a:spcPct val="160000"/>
              </a:lnSpc>
              <a:spcBef>
                <a:spcPts val="370"/>
              </a:spcBef>
            </a:pPr>
            <a:r>
              <a:rPr sz="1100" spc="-40" dirty="0">
                <a:latin typeface="Tahoma"/>
                <a:cs typeface="Tahoma"/>
              </a:rPr>
              <a:t>Component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rewrite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rules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found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/apps/cq/modernize/rules/&lt;app&gt;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6164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62280" algn="l"/>
              </a:tabLst>
            </a:pPr>
            <a:r>
              <a:rPr sz="1100" spc="-55" dirty="0">
                <a:latin typeface="Tahoma"/>
                <a:cs typeface="Tahoma"/>
              </a:rPr>
              <a:t>Pattern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80720" y="6836043"/>
            <a:ext cx="3777615" cy="1505585"/>
            <a:chOff x="3080720" y="6836043"/>
            <a:chExt cx="3777615" cy="150558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4968" y="6850888"/>
              <a:ext cx="2923032" cy="14904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278" y="6950422"/>
              <a:ext cx="2627439" cy="119384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087387" y="6842710"/>
              <a:ext cx="1311910" cy="403225"/>
            </a:xfrm>
            <a:custGeom>
              <a:avLst/>
              <a:gdLst/>
              <a:ahLst/>
              <a:cxnLst/>
              <a:rect l="l" t="t" r="r" b="b"/>
              <a:pathLst>
                <a:path w="1311910" h="403225">
                  <a:moveTo>
                    <a:pt x="932929" y="0"/>
                  </a:moveTo>
                  <a:lnTo>
                    <a:pt x="0" y="0"/>
                  </a:lnTo>
                  <a:lnTo>
                    <a:pt x="0" y="215430"/>
                  </a:lnTo>
                  <a:lnTo>
                    <a:pt x="544207" y="215430"/>
                  </a:lnTo>
                  <a:lnTo>
                    <a:pt x="1311567" y="403161"/>
                  </a:lnTo>
                  <a:lnTo>
                    <a:pt x="777443" y="215430"/>
                  </a:lnTo>
                  <a:lnTo>
                    <a:pt x="932929" y="215430"/>
                  </a:lnTo>
                  <a:lnTo>
                    <a:pt x="93292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87387" y="6842710"/>
              <a:ext cx="1313180" cy="403860"/>
            </a:xfrm>
            <a:custGeom>
              <a:avLst/>
              <a:gdLst/>
              <a:ahLst/>
              <a:cxnLst/>
              <a:rect l="l" t="t" r="r" b="b"/>
              <a:pathLst>
                <a:path w="1313179" h="403859">
                  <a:moveTo>
                    <a:pt x="0" y="0"/>
                  </a:moveTo>
                  <a:lnTo>
                    <a:pt x="544621" y="0"/>
                  </a:lnTo>
                  <a:lnTo>
                    <a:pt x="778029" y="0"/>
                  </a:lnTo>
                  <a:lnTo>
                    <a:pt x="933636" y="0"/>
                  </a:lnTo>
                  <a:lnTo>
                    <a:pt x="933636" y="125759"/>
                  </a:lnTo>
                  <a:lnTo>
                    <a:pt x="933636" y="179655"/>
                  </a:lnTo>
                  <a:lnTo>
                    <a:pt x="933636" y="215587"/>
                  </a:lnTo>
                  <a:lnTo>
                    <a:pt x="778029" y="215587"/>
                  </a:lnTo>
                  <a:lnTo>
                    <a:pt x="1312561" y="403469"/>
                  </a:lnTo>
                  <a:lnTo>
                    <a:pt x="544621" y="215587"/>
                  </a:lnTo>
                  <a:lnTo>
                    <a:pt x="0" y="215587"/>
                  </a:lnTo>
                  <a:lnTo>
                    <a:pt x="0" y="179655"/>
                  </a:lnTo>
                  <a:lnTo>
                    <a:pt x="0" y="125759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33107" y="6870192"/>
            <a:ext cx="8299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tte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71134" y="7705824"/>
            <a:ext cx="1101090" cy="358140"/>
            <a:chOff x="3371134" y="7705824"/>
            <a:chExt cx="1101090" cy="358140"/>
          </a:xfrm>
        </p:grpSpPr>
        <p:sp>
          <p:nvSpPr>
            <p:cNvPr id="35" name="object 35"/>
            <p:cNvSpPr/>
            <p:nvPr/>
          </p:nvSpPr>
          <p:spPr>
            <a:xfrm>
              <a:off x="3377802" y="7712586"/>
              <a:ext cx="1087120" cy="344805"/>
            </a:xfrm>
            <a:custGeom>
              <a:avLst/>
              <a:gdLst/>
              <a:ahLst/>
              <a:cxnLst/>
              <a:rect l="l" t="t" r="r" b="b"/>
              <a:pathLst>
                <a:path w="1087120" h="344804">
                  <a:moveTo>
                    <a:pt x="1086942" y="0"/>
                  </a:moveTo>
                  <a:lnTo>
                    <a:pt x="423075" y="129057"/>
                  </a:lnTo>
                  <a:lnTo>
                    <a:pt x="0" y="129057"/>
                  </a:lnTo>
                  <a:lnTo>
                    <a:pt x="0" y="344474"/>
                  </a:lnTo>
                  <a:lnTo>
                    <a:pt x="725271" y="344474"/>
                  </a:lnTo>
                  <a:lnTo>
                    <a:pt x="725271" y="129057"/>
                  </a:lnTo>
                  <a:lnTo>
                    <a:pt x="604393" y="129057"/>
                  </a:lnTo>
                  <a:lnTo>
                    <a:pt x="108694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77802" y="7712491"/>
              <a:ext cx="1087755" cy="344805"/>
            </a:xfrm>
            <a:custGeom>
              <a:avLst/>
              <a:gdLst/>
              <a:ahLst/>
              <a:cxnLst/>
              <a:rect l="l" t="t" r="r" b="b"/>
              <a:pathLst>
                <a:path w="1087754" h="344804">
                  <a:moveTo>
                    <a:pt x="0" y="129152"/>
                  </a:moveTo>
                  <a:lnTo>
                    <a:pt x="423399" y="129152"/>
                  </a:lnTo>
                  <a:lnTo>
                    <a:pt x="1087761" y="0"/>
                  </a:lnTo>
                  <a:lnTo>
                    <a:pt x="604855" y="129152"/>
                  </a:lnTo>
                  <a:lnTo>
                    <a:pt x="725827" y="129152"/>
                  </a:lnTo>
                  <a:lnTo>
                    <a:pt x="725827" y="165083"/>
                  </a:lnTo>
                  <a:lnTo>
                    <a:pt x="725827" y="218979"/>
                  </a:lnTo>
                  <a:lnTo>
                    <a:pt x="725827" y="344739"/>
                  </a:lnTo>
                  <a:lnTo>
                    <a:pt x="604855" y="344739"/>
                  </a:lnTo>
                  <a:lnTo>
                    <a:pt x="423399" y="344739"/>
                  </a:lnTo>
                  <a:lnTo>
                    <a:pt x="0" y="344739"/>
                  </a:lnTo>
                  <a:lnTo>
                    <a:pt x="0" y="218979"/>
                  </a:lnTo>
                  <a:lnTo>
                    <a:pt x="0" y="165083"/>
                  </a:lnTo>
                  <a:lnTo>
                    <a:pt x="0" y="129152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23522" y="7866888"/>
            <a:ext cx="621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Replacement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349" y="4435347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Scenario</a:t>
            </a:r>
            <a:endParaRPr sz="1400">
              <a:latin typeface="Tahoma"/>
              <a:cs typeface="Tahoma"/>
            </a:endParaRPr>
          </a:p>
          <a:p>
            <a:pPr marL="193040" marR="193040">
              <a:lnSpc>
                <a:spcPct val="99100"/>
              </a:lnSpc>
              <a:spcBef>
                <a:spcPts val="1175"/>
              </a:spcBef>
            </a:pPr>
            <a:r>
              <a:rPr sz="1100" spc="-3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upgrading </a:t>
            </a:r>
            <a:r>
              <a:rPr sz="1100" spc="-50" dirty="0">
                <a:latin typeface="Tahoma"/>
                <a:cs typeface="Tahoma"/>
              </a:rPr>
              <a:t>their </a:t>
            </a:r>
            <a:r>
              <a:rPr sz="1100" spc="-60" dirty="0">
                <a:latin typeface="Tahoma"/>
                <a:cs typeface="Tahoma"/>
              </a:rPr>
              <a:t>Static </a:t>
            </a:r>
            <a:r>
              <a:rPr sz="1100" spc="-55" dirty="0">
                <a:latin typeface="Tahoma"/>
                <a:cs typeface="Tahoma"/>
              </a:rPr>
              <a:t>Templates </a:t>
            </a:r>
            <a:r>
              <a:rPr sz="1100" spc="-4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new </a:t>
            </a:r>
            <a:r>
              <a:rPr sz="1100" spc="-15" dirty="0">
                <a:latin typeface="Tahoma"/>
                <a:cs typeface="Tahoma"/>
              </a:rPr>
              <a:t>AEM </a:t>
            </a:r>
            <a:r>
              <a:rPr sz="1100" spc="-45" dirty="0">
                <a:latin typeface="Tahoma"/>
                <a:cs typeface="Tahoma"/>
              </a:rPr>
              <a:t>Editable </a:t>
            </a:r>
            <a:r>
              <a:rPr sz="1100" spc="-65" dirty="0">
                <a:latin typeface="Tahoma"/>
                <a:cs typeface="Tahoma"/>
              </a:rPr>
              <a:t>Templates, </a:t>
            </a:r>
            <a:r>
              <a:rPr sz="1100" spc="-55" dirty="0">
                <a:latin typeface="Tahoma"/>
                <a:cs typeface="Tahoma"/>
              </a:rPr>
              <a:t>the Geometrixx </a:t>
            </a:r>
            <a:r>
              <a:rPr sz="1100" spc="-65" dirty="0">
                <a:latin typeface="Tahoma"/>
                <a:cs typeface="Tahoma"/>
              </a:rPr>
              <a:t>Shapes 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team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knew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would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necessary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replace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design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elements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policy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configurations.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automated: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tion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ic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35" dirty="0">
                <a:latin typeface="Tahoma"/>
                <a:cs typeface="Tahoma"/>
              </a:rPr>
              <a:t>Apply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editable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templates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4968" y="872794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3939" y="5645403"/>
            <a:ext cx="3462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Geometrixx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Design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/etc/designs/geometrixx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0728" y="8695943"/>
            <a:ext cx="1196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6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50" spc="-179" baseline="3086" dirty="0">
                <a:latin typeface="Tahoma"/>
                <a:cs typeface="Tahoma"/>
              </a:rPr>
              <a:t>1</a:t>
            </a:r>
            <a:r>
              <a:rPr sz="1350" spc="-172" baseline="3086" dirty="0">
                <a:latin typeface="Tahoma"/>
                <a:cs typeface="Tahoma"/>
              </a:rPr>
              <a:t>9</a:t>
            </a:r>
            <a:r>
              <a:rPr sz="1350" spc="-89" baseline="3086" dirty="0">
                <a:latin typeface="Tahoma"/>
                <a:cs typeface="Tahoma"/>
              </a:rPr>
              <a:t>3</a:t>
            </a:r>
            <a:endParaRPr sz="1350" baseline="3086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93720" y="5954776"/>
            <a:ext cx="2586355" cy="2807335"/>
            <a:chOff x="3093720" y="5954776"/>
            <a:chExt cx="2586355" cy="280733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20" y="5954776"/>
              <a:ext cx="1472183" cy="2807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941" y="6052341"/>
              <a:ext cx="1176828" cy="25139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80154" y="6598017"/>
              <a:ext cx="1692275" cy="578485"/>
            </a:xfrm>
            <a:custGeom>
              <a:avLst/>
              <a:gdLst/>
              <a:ahLst/>
              <a:cxnLst/>
              <a:rect l="l" t="t" r="r" b="b"/>
              <a:pathLst>
                <a:path w="1692275" h="578484">
                  <a:moveTo>
                    <a:pt x="0" y="0"/>
                  </a:moveTo>
                  <a:lnTo>
                    <a:pt x="538632" y="351599"/>
                  </a:lnTo>
                  <a:lnTo>
                    <a:pt x="307936" y="351599"/>
                  </a:lnTo>
                  <a:lnTo>
                    <a:pt x="307936" y="578357"/>
                  </a:lnTo>
                  <a:lnTo>
                    <a:pt x="1692135" y="578357"/>
                  </a:lnTo>
                  <a:lnTo>
                    <a:pt x="1692135" y="351599"/>
                  </a:lnTo>
                  <a:lnTo>
                    <a:pt x="884682" y="35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79915" y="6597746"/>
              <a:ext cx="1693545" cy="579120"/>
            </a:xfrm>
            <a:custGeom>
              <a:avLst/>
              <a:gdLst/>
              <a:ahLst/>
              <a:cxnLst/>
              <a:rect l="l" t="t" r="r" b="b"/>
              <a:pathLst>
                <a:path w="1693545" h="579120">
                  <a:moveTo>
                    <a:pt x="308176" y="351870"/>
                  </a:moveTo>
                  <a:lnTo>
                    <a:pt x="539050" y="351870"/>
                  </a:lnTo>
                  <a:lnTo>
                    <a:pt x="0" y="0"/>
                  </a:lnTo>
                  <a:lnTo>
                    <a:pt x="885361" y="351870"/>
                  </a:lnTo>
                  <a:lnTo>
                    <a:pt x="1693421" y="351870"/>
                  </a:lnTo>
                  <a:lnTo>
                    <a:pt x="1693421" y="389693"/>
                  </a:lnTo>
                  <a:lnTo>
                    <a:pt x="1693421" y="446426"/>
                  </a:lnTo>
                  <a:lnTo>
                    <a:pt x="1693421" y="578805"/>
                  </a:lnTo>
                  <a:lnTo>
                    <a:pt x="885361" y="578805"/>
                  </a:lnTo>
                  <a:lnTo>
                    <a:pt x="539050" y="578805"/>
                  </a:lnTo>
                  <a:lnTo>
                    <a:pt x="308176" y="578805"/>
                  </a:lnTo>
                  <a:lnTo>
                    <a:pt x="308176" y="446426"/>
                  </a:lnTo>
                  <a:lnTo>
                    <a:pt x="308176" y="389693"/>
                  </a:lnTo>
                  <a:lnTo>
                    <a:pt x="308176" y="35187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33304" y="6949616"/>
              <a:ext cx="1639570" cy="706120"/>
            </a:xfrm>
            <a:custGeom>
              <a:avLst/>
              <a:gdLst/>
              <a:ahLst/>
              <a:cxnLst/>
              <a:rect l="l" t="t" r="r" b="b"/>
              <a:pathLst>
                <a:path w="1639570" h="706120">
                  <a:moveTo>
                    <a:pt x="1638985" y="0"/>
                  </a:moveTo>
                  <a:lnTo>
                    <a:pt x="254787" y="0"/>
                  </a:lnTo>
                  <a:lnTo>
                    <a:pt x="254787" y="226758"/>
                  </a:lnTo>
                  <a:lnTo>
                    <a:pt x="485482" y="226758"/>
                  </a:lnTo>
                  <a:lnTo>
                    <a:pt x="0" y="706056"/>
                  </a:lnTo>
                  <a:lnTo>
                    <a:pt x="831532" y="226758"/>
                  </a:lnTo>
                  <a:lnTo>
                    <a:pt x="1638985" y="226758"/>
                  </a:lnTo>
                  <a:lnTo>
                    <a:pt x="1638985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33108" y="6949616"/>
              <a:ext cx="1640839" cy="706755"/>
            </a:xfrm>
            <a:custGeom>
              <a:avLst/>
              <a:gdLst/>
              <a:ahLst/>
              <a:cxnLst/>
              <a:rect l="l" t="t" r="r" b="b"/>
              <a:pathLst>
                <a:path w="1640839" h="706754">
                  <a:moveTo>
                    <a:pt x="254982" y="0"/>
                  </a:moveTo>
                  <a:lnTo>
                    <a:pt x="485856" y="0"/>
                  </a:lnTo>
                  <a:lnTo>
                    <a:pt x="832168" y="0"/>
                  </a:lnTo>
                  <a:lnTo>
                    <a:pt x="1640227" y="0"/>
                  </a:lnTo>
                  <a:lnTo>
                    <a:pt x="1640227" y="132379"/>
                  </a:lnTo>
                  <a:lnTo>
                    <a:pt x="1640227" y="189113"/>
                  </a:lnTo>
                  <a:lnTo>
                    <a:pt x="1640227" y="226935"/>
                  </a:lnTo>
                  <a:lnTo>
                    <a:pt x="832168" y="226935"/>
                  </a:lnTo>
                  <a:lnTo>
                    <a:pt x="0" y="706597"/>
                  </a:lnTo>
                  <a:lnTo>
                    <a:pt x="485856" y="226935"/>
                  </a:lnTo>
                  <a:lnTo>
                    <a:pt x="254982" y="226935"/>
                  </a:lnTo>
                  <a:lnTo>
                    <a:pt x="254982" y="189113"/>
                  </a:lnTo>
                  <a:lnTo>
                    <a:pt x="254982" y="132379"/>
                  </a:lnTo>
                  <a:lnTo>
                    <a:pt x="254982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33811" y="6982967"/>
            <a:ext cx="1201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Desig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18530" y="8094547"/>
            <a:ext cx="1372870" cy="422275"/>
            <a:chOff x="2118530" y="8094547"/>
            <a:chExt cx="1372870" cy="422275"/>
          </a:xfrm>
        </p:grpSpPr>
        <p:sp>
          <p:nvSpPr>
            <p:cNvPr id="28" name="object 28"/>
            <p:cNvSpPr/>
            <p:nvPr/>
          </p:nvSpPr>
          <p:spPr>
            <a:xfrm>
              <a:off x="2125197" y="8101346"/>
              <a:ext cx="1358900" cy="408305"/>
            </a:xfrm>
            <a:custGeom>
              <a:avLst/>
              <a:gdLst/>
              <a:ahLst/>
              <a:cxnLst/>
              <a:rect l="l" t="t" r="r" b="b"/>
              <a:pathLst>
                <a:path w="1358900" h="408304">
                  <a:moveTo>
                    <a:pt x="1358404" y="0"/>
                  </a:moveTo>
                  <a:lnTo>
                    <a:pt x="701535" y="181533"/>
                  </a:lnTo>
                  <a:lnTo>
                    <a:pt x="0" y="181533"/>
                  </a:lnTo>
                  <a:lnTo>
                    <a:pt x="0" y="408292"/>
                  </a:lnTo>
                  <a:lnTo>
                    <a:pt x="1202626" y="408292"/>
                  </a:lnTo>
                  <a:lnTo>
                    <a:pt x="1202626" y="181533"/>
                  </a:lnTo>
                  <a:lnTo>
                    <a:pt x="1002182" y="181533"/>
                  </a:lnTo>
                  <a:lnTo>
                    <a:pt x="1358404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25197" y="8101214"/>
              <a:ext cx="1359535" cy="408940"/>
            </a:xfrm>
            <a:custGeom>
              <a:avLst/>
              <a:gdLst/>
              <a:ahLst/>
              <a:cxnLst/>
              <a:rect l="l" t="t" r="r" b="b"/>
              <a:pathLst>
                <a:path w="1359535" h="408940">
                  <a:moveTo>
                    <a:pt x="0" y="181665"/>
                  </a:moveTo>
                  <a:lnTo>
                    <a:pt x="702062" y="181665"/>
                  </a:lnTo>
                  <a:lnTo>
                    <a:pt x="1359440" y="0"/>
                  </a:lnTo>
                  <a:lnTo>
                    <a:pt x="1002946" y="181665"/>
                  </a:lnTo>
                  <a:lnTo>
                    <a:pt x="1203535" y="181665"/>
                  </a:lnTo>
                  <a:lnTo>
                    <a:pt x="1203535" y="219488"/>
                  </a:lnTo>
                  <a:lnTo>
                    <a:pt x="1203535" y="276222"/>
                  </a:lnTo>
                  <a:lnTo>
                    <a:pt x="1203535" y="408601"/>
                  </a:lnTo>
                  <a:lnTo>
                    <a:pt x="1002946" y="408601"/>
                  </a:lnTo>
                  <a:lnTo>
                    <a:pt x="702062" y="408601"/>
                  </a:lnTo>
                  <a:lnTo>
                    <a:pt x="0" y="408601"/>
                  </a:lnTo>
                  <a:lnTo>
                    <a:pt x="0" y="276222"/>
                  </a:lnTo>
                  <a:lnTo>
                    <a:pt x="0" y="219488"/>
                  </a:lnTo>
                  <a:lnTo>
                    <a:pt x="0" y="181665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170917" y="8314943"/>
            <a:ext cx="1033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81760" y="7214009"/>
            <a:ext cx="1593215" cy="508634"/>
            <a:chOff x="1881760" y="7214009"/>
            <a:chExt cx="1593215" cy="508634"/>
          </a:xfrm>
        </p:grpSpPr>
        <p:sp>
          <p:nvSpPr>
            <p:cNvPr id="32" name="object 32"/>
            <p:cNvSpPr/>
            <p:nvPr/>
          </p:nvSpPr>
          <p:spPr>
            <a:xfrm>
              <a:off x="1888427" y="7220676"/>
              <a:ext cx="1578610" cy="494665"/>
            </a:xfrm>
            <a:custGeom>
              <a:avLst/>
              <a:gdLst/>
              <a:ahLst/>
              <a:cxnLst/>
              <a:rect l="l" t="t" r="r" b="b"/>
              <a:pathLst>
                <a:path w="1578610" h="494665">
                  <a:moveTo>
                    <a:pt x="1483690" y="0"/>
                  </a:moveTo>
                  <a:lnTo>
                    <a:pt x="0" y="0"/>
                  </a:lnTo>
                  <a:lnTo>
                    <a:pt x="0" y="228536"/>
                  </a:lnTo>
                  <a:lnTo>
                    <a:pt x="865479" y="228536"/>
                  </a:lnTo>
                  <a:lnTo>
                    <a:pt x="1578432" y="494487"/>
                  </a:lnTo>
                  <a:lnTo>
                    <a:pt x="1236408" y="228536"/>
                  </a:lnTo>
                  <a:lnTo>
                    <a:pt x="1483690" y="228536"/>
                  </a:lnTo>
                  <a:lnTo>
                    <a:pt x="148369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88427" y="7220676"/>
              <a:ext cx="1579880" cy="495300"/>
            </a:xfrm>
            <a:custGeom>
              <a:avLst/>
              <a:gdLst/>
              <a:ahLst/>
              <a:cxnLst/>
              <a:rect l="l" t="t" r="r" b="b"/>
              <a:pathLst>
                <a:path w="1579879" h="495300">
                  <a:moveTo>
                    <a:pt x="0" y="0"/>
                  </a:moveTo>
                  <a:lnTo>
                    <a:pt x="866140" y="0"/>
                  </a:lnTo>
                  <a:lnTo>
                    <a:pt x="1237343" y="0"/>
                  </a:lnTo>
                  <a:lnTo>
                    <a:pt x="1484811" y="0"/>
                  </a:lnTo>
                  <a:lnTo>
                    <a:pt x="1484811" y="133417"/>
                  </a:lnTo>
                  <a:lnTo>
                    <a:pt x="1484811" y="190594"/>
                  </a:lnTo>
                  <a:lnTo>
                    <a:pt x="1484811" y="228713"/>
                  </a:lnTo>
                  <a:lnTo>
                    <a:pt x="1237343" y="228713"/>
                  </a:lnTo>
                  <a:lnTo>
                    <a:pt x="1579632" y="494861"/>
                  </a:lnTo>
                  <a:lnTo>
                    <a:pt x="866140" y="228713"/>
                  </a:lnTo>
                  <a:lnTo>
                    <a:pt x="0" y="228713"/>
                  </a:lnTo>
                  <a:lnTo>
                    <a:pt x="0" y="190594"/>
                  </a:lnTo>
                  <a:lnTo>
                    <a:pt x="0" y="133417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934147" y="7254240"/>
            <a:ext cx="138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Asset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esi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79981" y="7751283"/>
            <a:ext cx="2101215" cy="329565"/>
            <a:chOff x="3879981" y="7751283"/>
            <a:chExt cx="2101215" cy="329565"/>
          </a:xfrm>
        </p:grpSpPr>
        <p:sp>
          <p:nvSpPr>
            <p:cNvPr id="36" name="object 36"/>
            <p:cNvSpPr/>
            <p:nvPr/>
          </p:nvSpPr>
          <p:spPr>
            <a:xfrm>
              <a:off x="3886948" y="7757950"/>
              <a:ext cx="2086610" cy="316230"/>
            </a:xfrm>
            <a:custGeom>
              <a:avLst/>
              <a:gdLst/>
              <a:ahLst/>
              <a:cxnLst/>
              <a:rect l="l" t="t" r="r" b="b"/>
              <a:pathLst>
                <a:path w="2086610" h="316229">
                  <a:moveTo>
                    <a:pt x="2086229" y="0"/>
                  </a:moveTo>
                  <a:lnTo>
                    <a:pt x="401142" y="0"/>
                  </a:lnTo>
                  <a:lnTo>
                    <a:pt x="401142" y="52616"/>
                  </a:lnTo>
                  <a:lnTo>
                    <a:pt x="0" y="110578"/>
                  </a:lnTo>
                  <a:lnTo>
                    <a:pt x="401142" y="131546"/>
                  </a:lnTo>
                  <a:lnTo>
                    <a:pt x="401142" y="315709"/>
                  </a:lnTo>
                  <a:lnTo>
                    <a:pt x="2086229" y="315709"/>
                  </a:lnTo>
                  <a:lnTo>
                    <a:pt x="208622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6649" y="7757950"/>
              <a:ext cx="2087880" cy="316230"/>
            </a:xfrm>
            <a:custGeom>
              <a:avLst/>
              <a:gdLst/>
              <a:ahLst/>
              <a:cxnLst/>
              <a:rect l="l" t="t" r="r" b="b"/>
              <a:pathLst>
                <a:path w="2087879" h="316229">
                  <a:moveTo>
                    <a:pt x="401440" y="0"/>
                  </a:moveTo>
                  <a:lnTo>
                    <a:pt x="682502" y="0"/>
                  </a:lnTo>
                  <a:lnTo>
                    <a:pt x="1104096" y="0"/>
                  </a:lnTo>
                  <a:lnTo>
                    <a:pt x="2087812" y="0"/>
                  </a:lnTo>
                  <a:lnTo>
                    <a:pt x="2087812" y="52656"/>
                  </a:lnTo>
                  <a:lnTo>
                    <a:pt x="2087812" y="131642"/>
                  </a:lnTo>
                  <a:lnTo>
                    <a:pt x="2087812" y="315943"/>
                  </a:lnTo>
                  <a:lnTo>
                    <a:pt x="1104096" y="315943"/>
                  </a:lnTo>
                  <a:lnTo>
                    <a:pt x="682502" y="315943"/>
                  </a:lnTo>
                  <a:lnTo>
                    <a:pt x="401440" y="315943"/>
                  </a:lnTo>
                  <a:lnTo>
                    <a:pt x="401440" y="131642"/>
                  </a:lnTo>
                  <a:lnTo>
                    <a:pt x="0" y="110662"/>
                  </a:lnTo>
                  <a:lnTo>
                    <a:pt x="401440" y="52656"/>
                  </a:lnTo>
                  <a:lnTo>
                    <a:pt x="40144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333810" y="7766304"/>
            <a:ext cx="1148080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199" y="1168400"/>
          <a:ext cx="610235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730"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ig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ati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9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mp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Policies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99390" marR="1904364">
                        <a:lnSpc>
                          <a:spcPts val="1300"/>
                        </a:lnSpc>
                        <a:spcBef>
                          <a:spcPts val="1380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Old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efe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page/container/component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path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 marL="484505" indent="-172085">
                        <a:lnSpc>
                          <a:spcPct val="100000"/>
                        </a:lnSpc>
                        <a:spcBef>
                          <a:spcPts val="535"/>
                        </a:spcBef>
                        <a:buFont typeface="Arial MT"/>
                        <a:buChar char="•"/>
                        <a:tabLst>
                          <a:tab pos="485140" algn="l"/>
                        </a:tabLst>
                      </a:pPr>
                      <a:r>
                        <a:rPr sz="1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ot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usable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across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pa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contain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788285" marR="374650">
                        <a:lnSpc>
                          <a:spcPct val="967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ompo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2270" marR="5080">
                        <a:lnSpc>
                          <a:spcPct val="102200"/>
                        </a:lnSpc>
                        <a:spcBef>
                          <a:spcPts val="865"/>
                        </a:spcBef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Page/container/component </a:t>
                      </a:r>
                      <a:r>
                        <a:rPr sz="900" spc="-2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contentpage/par/text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endParaRPr sz="9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7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165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</a:t>
                      </a:r>
                      <a:r>
                        <a:rPr sz="600" spc="-1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spc="-44" baseline="13888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194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81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5" name="object 5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580913" y="1686560"/>
            <a:ext cx="3214370" cy="2219325"/>
            <a:chOff x="3580913" y="1686560"/>
            <a:chExt cx="3214370" cy="22193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9288" y="1686560"/>
              <a:ext cx="1804415" cy="2218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7382" y="1785912"/>
              <a:ext cx="1510879" cy="19233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87268" y="2967456"/>
              <a:ext cx="1429385" cy="532130"/>
            </a:xfrm>
            <a:custGeom>
              <a:avLst/>
              <a:gdLst/>
              <a:ahLst/>
              <a:cxnLst/>
              <a:rect l="l" t="t" r="r" b="b"/>
              <a:pathLst>
                <a:path w="1429385" h="532129">
                  <a:moveTo>
                    <a:pt x="1104011" y="0"/>
                  </a:moveTo>
                  <a:lnTo>
                    <a:pt x="0" y="0"/>
                  </a:lnTo>
                  <a:lnTo>
                    <a:pt x="0" y="531939"/>
                  </a:lnTo>
                  <a:lnTo>
                    <a:pt x="1104011" y="531939"/>
                  </a:lnTo>
                  <a:lnTo>
                    <a:pt x="1104011" y="443293"/>
                  </a:lnTo>
                  <a:lnTo>
                    <a:pt x="1429245" y="288023"/>
                  </a:lnTo>
                  <a:lnTo>
                    <a:pt x="1104011" y="310299"/>
                  </a:lnTo>
                  <a:lnTo>
                    <a:pt x="1104011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87268" y="2967456"/>
              <a:ext cx="1430655" cy="532765"/>
            </a:xfrm>
            <a:custGeom>
              <a:avLst/>
              <a:gdLst/>
              <a:ahLst/>
              <a:cxnLst/>
              <a:rect l="l" t="t" r="r" b="b"/>
              <a:pathLst>
                <a:path w="1430654" h="532764">
                  <a:moveTo>
                    <a:pt x="0" y="0"/>
                  </a:moveTo>
                  <a:lnTo>
                    <a:pt x="644495" y="0"/>
                  </a:lnTo>
                  <a:lnTo>
                    <a:pt x="920708" y="0"/>
                  </a:lnTo>
                  <a:lnTo>
                    <a:pt x="1104850" y="0"/>
                  </a:lnTo>
                  <a:lnTo>
                    <a:pt x="1104850" y="310538"/>
                  </a:lnTo>
                  <a:lnTo>
                    <a:pt x="1430327" y="288247"/>
                  </a:lnTo>
                  <a:lnTo>
                    <a:pt x="1104850" y="443625"/>
                  </a:lnTo>
                  <a:lnTo>
                    <a:pt x="1104850" y="532350"/>
                  </a:lnTo>
                  <a:lnTo>
                    <a:pt x="920708" y="532350"/>
                  </a:lnTo>
                  <a:lnTo>
                    <a:pt x="644495" y="532350"/>
                  </a:lnTo>
                  <a:lnTo>
                    <a:pt x="0" y="532350"/>
                  </a:lnTo>
                  <a:lnTo>
                    <a:pt x="0" y="443625"/>
                  </a:lnTo>
                  <a:lnTo>
                    <a:pt x="0" y="310538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9051" y="2217770"/>
              <a:ext cx="1558290" cy="726440"/>
            </a:xfrm>
            <a:custGeom>
              <a:avLst/>
              <a:gdLst/>
              <a:ahLst/>
              <a:cxnLst/>
              <a:rect l="l" t="t" r="r" b="b"/>
              <a:pathLst>
                <a:path w="1558290" h="726439">
                  <a:moveTo>
                    <a:pt x="1558112" y="0"/>
                  </a:moveTo>
                  <a:lnTo>
                    <a:pt x="40271" y="0"/>
                  </a:lnTo>
                  <a:lnTo>
                    <a:pt x="40271" y="344525"/>
                  </a:lnTo>
                  <a:lnTo>
                    <a:pt x="293242" y="344525"/>
                  </a:lnTo>
                  <a:lnTo>
                    <a:pt x="0" y="726313"/>
                  </a:lnTo>
                  <a:lnTo>
                    <a:pt x="672706" y="344525"/>
                  </a:lnTo>
                  <a:lnTo>
                    <a:pt x="1558112" y="344525"/>
                  </a:lnTo>
                  <a:lnTo>
                    <a:pt x="155811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9024" y="2217770"/>
              <a:ext cx="1559560" cy="727075"/>
            </a:xfrm>
            <a:custGeom>
              <a:avLst/>
              <a:gdLst/>
              <a:ahLst/>
              <a:cxnLst/>
              <a:rect l="l" t="t" r="r" b="b"/>
              <a:pathLst>
                <a:path w="1559559" h="727075">
                  <a:moveTo>
                    <a:pt x="40298" y="0"/>
                  </a:moveTo>
                  <a:lnTo>
                    <a:pt x="293463" y="0"/>
                  </a:lnTo>
                  <a:lnTo>
                    <a:pt x="673210" y="0"/>
                  </a:lnTo>
                  <a:lnTo>
                    <a:pt x="1559286" y="0"/>
                  </a:lnTo>
                  <a:lnTo>
                    <a:pt x="1559286" y="201126"/>
                  </a:lnTo>
                  <a:lnTo>
                    <a:pt x="1559286" y="287324"/>
                  </a:lnTo>
                  <a:lnTo>
                    <a:pt x="1559286" y="344787"/>
                  </a:lnTo>
                  <a:lnTo>
                    <a:pt x="673210" y="344787"/>
                  </a:lnTo>
                  <a:lnTo>
                    <a:pt x="0" y="726871"/>
                  </a:lnTo>
                  <a:lnTo>
                    <a:pt x="293463" y="344787"/>
                  </a:lnTo>
                  <a:lnTo>
                    <a:pt x="40298" y="344787"/>
                  </a:lnTo>
                  <a:lnTo>
                    <a:pt x="40298" y="287324"/>
                  </a:lnTo>
                  <a:lnTo>
                    <a:pt x="40298" y="201126"/>
                  </a:lnTo>
                  <a:lnTo>
                    <a:pt x="40298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6" name="object 16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4968" y="8727947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3939" y="5645403"/>
            <a:ext cx="1889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ig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8782" y="5446776"/>
            <a:ext cx="67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8199" y="5461000"/>
            <a:ext cx="6096000" cy="3429000"/>
            <a:chOff x="838199" y="5461000"/>
            <a:chExt cx="6096000" cy="34290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368" y="6055359"/>
              <a:ext cx="2011680" cy="25816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301" y="6152654"/>
              <a:ext cx="1717097" cy="22877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9352" y="7265416"/>
              <a:ext cx="2545079" cy="13197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6232" y="7364183"/>
              <a:ext cx="2250624" cy="10250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54588" y="7906110"/>
              <a:ext cx="1301750" cy="95250"/>
            </a:xfrm>
            <a:custGeom>
              <a:avLst/>
              <a:gdLst/>
              <a:ahLst/>
              <a:cxnLst/>
              <a:rect l="l" t="t" r="r" b="b"/>
              <a:pathLst>
                <a:path w="1301750" h="95250">
                  <a:moveTo>
                    <a:pt x="1142898" y="0"/>
                  </a:moveTo>
                  <a:lnTo>
                    <a:pt x="1142898" y="95249"/>
                  </a:lnTo>
                  <a:lnTo>
                    <a:pt x="1248731" y="63499"/>
                  </a:lnTo>
                  <a:lnTo>
                    <a:pt x="1158773" y="63499"/>
                  </a:lnTo>
                  <a:lnTo>
                    <a:pt x="1158773" y="31749"/>
                  </a:lnTo>
                  <a:lnTo>
                    <a:pt x="1248731" y="31749"/>
                  </a:lnTo>
                  <a:lnTo>
                    <a:pt x="1142898" y="0"/>
                  </a:lnTo>
                  <a:close/>
                </a:path>
                <a:path w="1301750" h="95250">
                  <a:moveTo>
                    <a:pt x="1142898" y="31749"/>
                  </a:moveTo>
                  <a:lnTo>
                    <a:pt x="0" y="31749"/>
                  </a:lnTo>
                  <a:lnTo>
                    <a:pt x="0" y="63499"/>
                  </a:lnTo>
                  <a:lnTo>
                    <a:pt x="1142898" y="63499"/>
                  </a:lnTo>
                  <a:lnTo>
                    <a:pt x="1142898" y="31749"/>
                  </a:lnTo>
                  <a:close/>
                </a:path>
                <a:path w="1301750" h="95250">
                  <a:moveTo>
                    <a:pt x="1248731" y="31749"/>
                  </a:moveTo>
                  <a:lnTo>
                    <a:pt x="1158773" y="31749"/>
                  </a:lnTo>
                  <a:lnTo>
                    <a:pt x="1158773" y="63499"/>
                  </a:lnTo>
                  <a:lnTo>
                    <a:pt x="1248731" y="63499"/>
                  </a:lnTo>
                  <a:lnTo>
                    <a:pt x="1301648" y="47624"/>
                  </a:lnTo>
                  <a:lnTo>
                    <a:pt x="1248731" y="3174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4549" y="5467350"/>
              <a:ext cx="6083300" cy="3416300"/>
            </a:xfrm>
            <a:custGeom>
              <a:avLst/>
              <a:gdLst/>
              <a:ahLst/>
              <a:cxnLst/>
              <a:rect l="l" t="t" r="r" b="b"/>
              <a:pathLst>
                <a:path w="6083300" h="3416300">
                  <a:moveTo>
                    <a:pt x="0" y="0"/>
                  </a:moveTo>
                  <a:lnTo>
                    <a:pt x="6083300" y="0"/>
                  </a:lnTo>
                  <a:lnTo>
                    <a:pt x="6083300" y="3416300"/>
                  </a:lnTo>
                  <a:lnTo>
                    <a:pt x="0" y="341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2986" y="4435347"/>
            <a:ext cx="1174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939" y="1352804"/>
            <a:ext cx="4692015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Afte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nve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sio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1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ci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95" dirty="0">
                <a:latin typeface="Tahoma"/>
                <a:cs typeface="Tahoma"/>
              </a:rPr>
              <a:t>f</a:t>
            </a:r>
            <a:r>
              <a:rPr sz="1100" spc="-65" dirty="0">
                <a:latin typeface="Tahoma"/>
                <a:cs typeface="Tahoma"/>
              </a:rPr>
              <a:t>ere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sl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g</a:t>
            </a:r>
            <a:r>
              <a:rPr sz="1100" spc="-170" dirty="0">
                <a:latin typeface="Tahoma"/>
                <a:cs typeface="Tahoma"/>
              </a:rPr>
              <a:t>:</a:t>
            </a:r>
            <a:r>
              <a:rPr sz="1100" spc="-65" dirty="0">
                <a:latin typeface="Tahoma"/>
                <a:cs typeface="Tahoma"/>
              </a:rPr>
              <a:t>re</a:t>
            </a:r>
            <a:r>
              <a:rPr sz="1100" spc="-60" dirty="0">
                <a:latin typeface="Tahoma"/>
                <a:cs typeface="Tahoma"/>
              </a:rPr>
              <a:t>so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Independent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policies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layout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container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page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type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519" y="4441444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89" baseline="1388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240" baseline="13888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600" spc="-2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60" baseline="13888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0448" y="2296160"/>
            <a:ext cx="3831590" cy="2049780"/>
            <a:chOff x="2060448" y="2296160"/>
            <a:chExt cx="3831590" cy="20497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448" y="2296160"/>
              <a:ext cx="3831336" cy="19019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9740" y="2395283"/>
              <a:ext cx="3534404" cy="16044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31539" y="3957019"/>
              <a:ext cx="733425" cy="382270"/>
            </a:xfrm>
            <a:custGeom>
              <a:avLst/>
              <a:gdLst/>
              <a:ahLst/>
              <a:cxnLst/>
              <a:rect l="l" t="t" r="r" b="b"/>
              <a:pathLst>
                <a:path w="733425" h="382270">
                  <a:moveTo>
                    <a:pt x="651687" y="0"/>
                  </a:moveTo>
                  <a:lnTo>
                    <a:pt x="427812" y="154952"/>
                  </a:lnTo>
                  <a:lnTo>
                    <a:pt x="0" y="154952"/>
                  </a:lnTo>
                  <a:lnTo>
                    <a:pt x="0" y="381711"/>
                  </a:lnTo>
                  <a:lnTo>
                    <a:pt x="733399" y="381711"/>
                  </a:lnTo>
                  <a:lnTo>
                    <a:pt x="733399" y="154952"/>
                  </a:lnTo>
                  <a:lnTo>
                    <a:pt x="611162" y="154952"/>
                  </a:lnTo>
                  <a:lnTo>
                    <a:pt x="651687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1539" y="3956902"/>
              <a:ext cx="734060" cy="382270"/>
            </a:xfrm>
            <a:custGeom>
              <a:avLst/>
              <a:gdLst/>
              <a:ahLst/>
              <a:cxnLst/>
              <a:rect l="l" t="t" r="r" b="b"/>
              <a:pathLst>
                <a:path w="734060" h="382270">
                  <a:moveTo>
                    <a:pt x="0" y="155069"/>
                  </a:moveTo>
                  <a:lnTo>
                    <a:pt x="428140" y="155069"/>
                  </a:lnTo>
                  <a:lnTo>
                    <a:pt x="652186" y="0"/>
                  </a:lnTo>
                  <a:lnTo>
                    <a:pt x="611630" y="155069"/>
                  </a:lnTo>
                  <a:lnTo>
                    <a:pt x="733955" y="155069"/>
                  </a:lnTo>
                  <a:lnTo>
                    <a:pt x="733955" y="192891"/>
                  </a:lnTo>
                  <a:lnTo>
                    <a:pt x="733955" y="249625"/>
                  </a:lnTo>
                  <a:lnTo>
                    <a:pt x="733955" y="382004"/>
                  </a:lnTo>
                  <a:lnTo>
                    <a:pt x="611630" y="382004"/>
                  </a:lnTo>
                  <a:lnTo>
                    <a:pt x="428140" y="382004"/>
                  </a:lnTo>
                  <a:lnTo>
                    <a:pt x="0" y="382004"/>
                  </a:lnTo>
                  <a:lnTo>
                    <a:pt x="0" y="249625"/>
                  </a:lnTo>
                  <a:lnTo>
                    <a:pt x="0" y="192891"/>
                  </a:lnTo>
                  <a:lnTo>
                    <a:pt x="0" y="155069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77259" y="4144264"/>
            <a:ext cx="540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Def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siz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62740" y="3496771"/>
            <a:ext cx="1231900" cy="372745"/>
            <a:chOff x="5562740" y="3496771"/>
            <a:chExt cx="1231900" cy="372745"/>
          </a:xfrm>
        </p:grpSpPr>
        <p:sp>
          <p:nvSpPr>
            <p:cNvPr id="17" name="object 17"/>
            <p:cNvSpPr/>
            <p:nvPr/>
          </p:nvSpPr>
          <p:spPr>
            <a:xfrm>
              <a:off x="5569540" y="3503438"/>
              <a:ext cx="1217930" cy="358775"/>
            </a:xfrm>
            <a:custGeom>
              <a:avLst/>
              <a:gdLst/>
              <a:ahLst/>
              <a:cxnLst/>
              <a:rect l="l" t="t" r="r" b="b"/>
              <a:pathLst>
                <a:path w="1217929" h="358775">
                  <a:moveTo>
                    <a:pt x="1217612" y="0"/>
                  </a:moveTo>
                  <a:lnTo>
                    <a:pt x="169786" y="0"/>
                  </a:lnTo>
                  <a:lnTo>
                    <a:pt x="169786" y="209156"/>
                  </a:lnTo>
                  <a:lnTo>
                    <a:pt x="0" y="243662"/>
                  </a:lnTo>
                  <a:lnTo>
                    <a:pt x="169786" y="298805"/>
                  </a:lnTo>
                  <a:lnTo>
                    <a:pt x="169786" y="358559"/>
                  </a:lnTo>
                  <a:lnTo>
                    <a:pt x="1217612" y="358559"/>
                  </a:lnTo>
                  <a:lnTo>
                    <a:pt x="1217612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9407" y="3503438"/>
              <a:ext cx="1218565" cy="359410"/>
            </a:xfrm>
            <a:custGeom>
              <a:avLst/>
              <a:gdLst/>
              <a:ahLst/>
              <a:cxnLst/>
              <a:rect l="l" t="t" r="r" b="b"/>
              <a:pathLst>
                <a:path w="1218565" h="359410">
                  <a:moveTo>
                    <a:pt x="169918" y="0"/>
                  </a:moveTo>
                  <a:lnTo>
                    <a:pt x="344689" y="0"/>
                  </a:lnTo>
                  <a:lnTo>
                    <a:pt x="606846" y="0"/>
                  </a:lnTo>
                  <a:lnTo>
                    <a:pt x="1218544" y="0"/>
                  </a:lnTo>
                  <a:lnTo>
                    <a:pt x="1218544" y="209320"/>
                  </a:lnTo>
                  <a:lnTo>
                    <a:pt x="1218544" y="299029"/>
                  </a:lnTo>
                  <a:lnTo>
                    <a:pt x="1218544" y="358836"/>
                  </a:lnTo>
                  <a:lnTo>
                    <a:pt x="606846" y="358836"/>
                  </a:lnTo>
                  <a:lnTo>
                    <a:pt x="344689" y="358836"/>
                  </a:lnTo>
                  <a:lnTo>
                    <a:pt x="169918" y="358836"/>
                  </a:lnTo>
                  <a:lnTo>
                    <a:pt x="169918" y="299029"/>
                  </a:lnTo>
                  <a:lnTo>
                    <a:pt x="0" y="243850"/>
                  </a:lnTo>
                  <a:lnTo>
                    <a:pt x="169918" y="209320"/>
                  </a:lnTo>
                  <a:lnTo>
                    <a:pt x="169918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85046" y="3547059"/>
            <a:ext cx="6140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0"/>
              </a:lnSpc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85046" y="3687305"/>
            <a:ext cx="50292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0"/>
              </a:lnSpc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rsi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72292" y="3496771"/>
            <a:ext cx="1222375" cy="372745"/>
            <a:chOff x="5572292" y="3496771"/>
            <a:chExt cx="1222375" cy="372745"/>
          </a:xfrm>
        </p:grpSpPr>
        <p:sp>
          <p:nvSpPr>
            <p:cNvPr id="22" name="object 22"/>
            <p:cNvSpPr/>
            <p:nvPr/>
          </p:nvSpPr>
          <p:spPr>
            <a:xfrm>
              <a:off x="5654383" y="3503447"/>
              <a:ext cx="1132840" cy="358140"/>
            </a:xfrm>
            <a:custGeom>
              <a:avLst/>
              <a:gdLst/>
              <a:ahLst/>
              <a:cxnLst/>
              <a:rect l="l" t="t" r="r" b="b"/>
              <a:pathLst>
                <a:path w="1132840" h="358139">
                  <a:moveTo>
                    <a:pt x="1132763" y="0"/>
                  </a:moveTo>
                  <a:lnTo>
                    <a:pt x="84937" y="0"/>
                  </a:lnTo>
                  <a:lnTo>
                    <a:pt x="84937" y="59690"/>
                  </a:lnTo>
                  <a:lnTo>
                    <a:pt x="0" y="59690"/>
                  </a:lnTo>
                  <a:lnTo>
                    <a:pt x="0" y="68580"/>
                  </a:lnTo>
                  <a:lnTo>
                    <a:pt x="5829" y="68580"/>
                  </a:lnTo>
                  <a:lnTo>
                    <a:pt x="5829" y="149860"/>
                  </a:lnTo>
                  <a:lnTo>
                    <a:pt x="84937" y="149860"/>
                  </a:lnTo>
                  <a:lnTo>
                    <a:pt x="84937" y="358140"/>
                  </a:lnTo>
                  <a:lnTo>
                    <a:pt x="1132763" y="358140"/>
                  </a:lnTo>
                  <a:lnTo>
                    <a:pt x="1132763" y="149860"/>
                  </a:lnTo>
                  <a:lnTo>
                    <a:pt x="1132763" y="68580"/>
                  </a:lnTo>
                  <a:lnTo>
                    <a:pt x="1132763" y="59690"/>
                  </a:lnTo>
                  <a:lnTo>
                    <a:pt x="1132763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78959" y="3503438"/>
              <a:ext cx="1209040" cy="359410"/>
            </a:xfrm>
            <a:custGeom>
              <a:avLst/>
              <a:gdLst/>
              <a:ahLst/>
              <a:cxnLst/>
              <a:rect l="l" t="t" r="r" b="b"/>
              <a:pathLst>
                <a:path w="1209040" h="359410">
                  <a:moveTo>
                    <a:pt x="160366" y="0"/>
                  </a:moveTo>
                  <a:lnTo>
                    <a:pt x="335137" y="0"/>
                  </a:lnTo>
                  <a:lnTo>
                    <a:pt x="597293" y="0"/>
                  </a:lnTo>
                  <a:lnTo>
                    <a:pt x="1208992" y="0"/>
                  </a:lnTo>
                  <a:lnTo>
                    <a:pt x="1208992" y="59806"/>
                  </a:lnTo>
                  <a:lnTo>
                    <a:pt x="1208992" y="149515"/>
                  </a:lnTo>
                  <a:lnTo>
                    <a:pt x="1208992" y="358836"/>
                  </a:lnTo>
                  <a:lnTo>
                    <a:pt x="597293" y="358836"/>
                  </a:lnTo>
                  <a:lnTo>
                    <a:pt x="335137" y="358836"/>
                  </a:lnTo>
                  <a:lnTo>
                    <a:pt x="160366" y="358836"/>
                  </a:lnTo>
                  <a:lnTo>
                    <a:pt x="160366" y="149515"/>
                  </a:lnTo>
                  <a:lnTo>
                    <a:pt x="0" y="68060"/>
                  </a:lnTo>
                  <a:lnTo>
                    <a:pt x="160366" y="59806"/>
                  </a:lnTo>
                  <a:lnTo>
                    <a:pt x="160366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85045" y="3531615"/>
            <a:ext cx="62674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the  conversion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71585" y="3788334"/>
            <a:ext cx="1500505" cy="534035"/>
            <a:chOff x="5071585" y="3788334"/>
            <a:chExt cx="1500505" cy="534035"/>
          </a:xfrm>
        </p:grpSpPr>
        <p:sp>
          <p:nvSpPr>
            <p:cNvPr id="26" name="object 26"/>
            <p:cNvSpPr/>
            <p:nvPr/>
          </p:nvSpPr>
          <p:spPr>
            <a:xfrm>
              <a:off x="5078409" y="3795180"/>
              <a:ext cx="1485900" cy="520065"/>
            </a:xfrm>
            <a:custGeom>
              <a:avLst/>
              <a:gdLst/>
              <a:ahLst/>
              <a:cxnLst/>
              <a:rect l="l" t="t" r="r" b="b"/>
              <a:pathLst>
                <a:path w="1485900" h="520064">
                  <a:moveTo>
                    <a:pt x="0" y="0"/>
                  </a:moveTo>
                  <a:lnTo>
                    <a:pt x="417461" y="239788"/>
                  </a:lnTo>
                  <a:lnTo>
                    <a:pt x="203847" y="239788"/>
                  </a:lnTo>
                  <a:lnTo>
                    <a:pt x="203847" y="519798"/>
                  </a:lnTo>
                  <a:lnTo>
                    <a:pt x="1485518" y="519798"/>
                  </a:lnTo>
                  <a:lnTo>
                    <a:pt x="1485518" y="239788"/>
                  </a:lnTo>
                  <a:lnTo>
                    <a:pt x="737882" y="239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8252" y="3795001"/>
              <a:ext cx="1487170" cy="520700"/>
            </a:xfrm>
            <a:custGeom>
              <a:avLst/>
              <a:gdLst/>
              <a:ahLst/>
              <a:cxnLst/>
              <a:rect l="l" t="t" r="r" b="b"/>
              <a:pathLst>
                <a:path w="1487170" h="520700">
                  <a:moveTo>
                    <a:pt x="204004" y="239967"/>
                  </a:moveTo>
                  <a:lnTo>
                    <a:pt x="417779" y="239967"/>
                  </a:lnTo>
                  <a:lnTo>
                    <a:pt x="0" y="0"/>
                  </a:lnTo>
                  <a:lnTo>
                    <a:pt x="738441" y="239967"/>
                  </a:lnTo>
                  <a:lnTo>
                    <a:pt x="1486652" y="239967"/>
                  </a:lnTo>
                  <a:lnTo>
                    <a:pt x="1486652" y="286672"/>
                  </a:lnTo>
                  <a:lnTo>
                    <a:pt x="1486652" y="356728"/>
                  </a:lnTo>
                  <a:lnTo>
                    <a:pt x="1486652" y="520195"/>
                  </a:lnTo>
                  <a:lnTo>
                    <a:pt x="738441" y="520195"/>
                  </a:lnTo>
                  <a:lnTo>
                    <a:pt x="417779" y="520195"/>
                  </a:lnTo>
                  <a:lnTo>
                    <a:pt x="204004" y="520195"/>
                  </a:lnTo>
                  <a:lnTo>
                    <a:pt x="204004" y="356728"/>
                  </a:lnTo>
                  <a:lnTo>
                    <a:pt x="204004" y="286672"/>
                  </a:lnTo>
                  <a:lnTo>
                    <a:pt x="204004" y="239967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7977" y="4025391"/>
            <a:ext cx="116268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75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ate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01254" y="3246696"/>
            <a:ext cx="1386840" cy="612140"/>
            <a:chOff x="1101254" y="3246696"/>
            <a:chExt cx="1386840" cy="612140"/>
          </a:xfrm>
        </p:grpSpPr>
        <p:sp>
          <p:nvSpPr>
            <p:cNvPr id="30" name="object 30"/>
            <p:cNvSpPr/>
            <p:nvPr/>
          </p:nvSpPr>
          <p:spPr>
            <a:xfrm>
              <a:off x="1107922" y="3300628"/>
              <a:ext cx="1372235" cy="551180"/>
            </a:xfrm>
            <a:custGeom>
              <a:avLst/>
              <a:gdLst/>
              <a:ahLst/>
              <a:cxnLst/>
              <a:rect l="l" t="t" r="r" b="b"/>
              <a:pathLst>
                <a:path w="1372235" h="551179">
                  <a:moveTo>
                    <a:pt x="1127086" y="0"/>
                  </a:moveTo>
                  <a:lnTo>
                    <a:pt x="0" y="0"/>
                  </a:lnTo>
                  <a:lnTo>
                    <a:pt x="0" y="477824"/>
                  </a:lnTo>
                  <a:lnTo>
                    <a:pt x="1127086" y="477824"/>
                  </a:lnTo>
                  <a:lnTo>
                    <a:pt x="1127086" y="398183"/>
                  </a:lnTo>
                  <a:lnTo>
                    <a:pt x="1372133" y="550887"/>
                  </a:lnTo>
                  <a:lnTo>
                    <a:pt x="1127086" y="278726"/>
                  </a:lnTo>
                  <a:lnTo>
                    <a:pt x="1127086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7922" y="3300628"/>
              <a:ext cx="1373505" cy="551815"/>
            </a:xfrm>
            <a:custGeom>
              <a:avLst/>
              <a:gdLst/>
              <a:ahLst/>
              <a:cxnLst/>
              <a:rect l="l" t="t" r="r" b="b"/>
              <a:pathLst>
                <a:path w="1373505" h="551814">
                  <a:moveTo>
                    <a:pt x="0" y="0"/>
                  </a:moveTo>
                  <a:lnTo>
                    <a:pt x="657969" y="0"/>
                  </a:lnTo>
                  <a:lnTo>
                    <a:pt x="939956" y="0"/>
                  </a:lnTo>
                  <a:lnTo>
                    <a:pt x="1127947" y="0"/>
                  </a:lnTo>
                  <a:lnTo>
                    <a:pt x="1127947" y="278944"/>
                  </a:lnTo>
                  <a:lnTo>
                    <a:pt x="1373175" y="551304"/>
                  </a:lnTo>
                  <a:lnTo>
                    <a:pt x="1127947" y="398491"/>
                  </a:lnTo>
                  <a:lnTo>
                    <a:pt x="1127947" y="478189"/>
                  </a:lnTo>
                  <a:lnTo>
                    <a:pt x="939956" y="478189"/>
                  </a:lnTo>
                  <a:lnTo>
                    <a:pt x="657969" y="478189"/>
                  </a:lnTo>
                  <a:lnTo>
                    <a:pt x="0" y="478189"/>
                  </a:lnTo>
                  <a:lnTo>
                    <a:pt x="0" y="398491"/>
                  </a:lnTo>
                  <a:lnTo>
                    <a:pt x="0" y="278944"/>
                  </a:lnTo>
                  <a:lnTo>
                    <a:pt x="0" y="0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7922" y="3253397"/>
              <a:ext cx="1356995" cy="525145"/>
            </a:xfrm>
            <a:custGeom>
              <a:avLst/>
              <a:gdLst/>
              <a:ahLst/>
              <a:cxnLst/>
              <a:rect l="l" t="t" r="r" b="b"/>
              <a:pathLst>
                <a:path w="1356995" h="525145">
                  <a:moveTo>
                    <a:pt x="1356969" y="0"/>
                  </a:moveTo>
                  <a:lnTo>
                    <a:pt x="1127086" y="126873"/>
                  </a:lnTo>
                  <a:lnTo>
                    <a:pt x="1127086" y="47231"/>
                  </a:lnTo>
                  <a:lnTo>
                    <a:pt x="0" y="47231"/>
                  </a:lnTo>
                  <a:lnTo>
                    <a:pt x="0" y="525056"/>
                  </a:lnTo>
                  <a:lnTo>
                    <a:pt x="1127086" y="525056"/>
                  </a:lnTo>
                  <a:lnTo>
                    <a:pt x="1127086" y="246329"/>
                  </a:lnTo>
                  <a:lnTo>
                    <a:pt x="1356969" y="0"/>
                  </a:lnTo>
                  <a:close/>
                </a:path>
              </a:pathLst>
            </a:custGeom>
            <a:solidFill>
              <a:srgbClr val="C1D8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7922" y="3253364"/>
              <a:ext cx="1358265" cy="525780"/>
            </a:xfrm>
            <a:custGeom>
              <a:avLst/>
              <a:gdLst/>
              <a:ahLst/>
              <a:cxnLst/>
              <a:rect l="l" t="t" r="r" b="b"/>
              <a:pathLst>
                <a:path w="1358264" h="525779">
                  <a:moveTo>
                    <a:pt x="0" y="47264"/>
                  </a:moveTo>
                  <a:lnTo>
                    <a:pt x="657969" y="47264"/>
                  </a:lnTo>
                  <a:lnTo>
                    <a:pt x="939956" y="47264"/>
                  </a:lnTo>
                  <a:lnTo>
                    <a:pt x="1127947" y="47264"/>
                  </a:lnTo>
                  <a:lnTo>
                    <a:pt x="1127947" y="126962"/>
                  </a:lnTo>
                  <a:lnTo>
                    <a:pt x="1358003" y="0"/>
                  </a:lnTo>
                  <a:lnTo>
                    <a:pt x="1127947" y="246509"/>
                  </a:lnTo>
                  <a:lnTo>
                    <a:pt x="1127947" y="525453"/>
                  </a:lnTo>
                  <a:lnTo>
                    <a:pt x="939956" y="525453"/>
                  </a:lnTo>
                  <a:lnTo>
                    <a:pt x="657969" y="525453"/>
                  </a:lnTo>
                  <a:lnTo>
                    <a:pt x="0" y="525453"/>
                  </a:lnTo>
                  <a:lnTo>
                    <a:pt x="0" y="246509"/>
                  </a:lnTo>
                  <a:lnTo>
                    <a:pt x="0" y="126962"/>
                  </a:lnTo>
                  <a:lnTo>
                    <a:pt x="0" y="47264"/>
                  </a:lnTo>
                  <a:close/>
                </a:path>
              </a:pathLst>
            </a:custGeom>
            <a:ln w="12709">
              <a:solidFill>
                <a:srgbClr val="8D9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53642" y="3321304"/>
            <a:ext cx="96774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>
              <a:lnSpc>
                <a:spcPct val="96700"/>
              </a:lnSpc>
              <a:spcBef>
                <a:spcPts val="135"/>
              </a:spcBef>
            </a:pP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Pol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38199" y="5461000"/>
          <a:ext cx="6083300" cy="3416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17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oject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cise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551">
                <a:tc>
                  <a:txBody>
                    <a:bodyPr/>
                    <a:lstStyle/>
                    <a:p>
                      <a:pPr marL="199390" marR="67373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60" dirty="0">
                          <a:latin typeface="Tahoma"/>
                          <a:cs typeface="Tahoma"/>
                        </a:rPr>
                        <a:t>We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will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be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looking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case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studies.</a:t>
                      </a:r>
                      <a:r>
                        <a:rPr sz="1100" spc="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each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case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study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should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design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path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0" dirty="0">
                          <a:latin typeface="Tahoma"/>
                          <a:cs typeface="Tahoma"/>
                        </a:rPr>
                        <a:t>Adobe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Manager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Cloud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Service</a:t>
                      </a:r>
                      <a:endParaRPr sz="11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9390" marR="411480">
                        <a:lnSpc>
                          <a:spcPct val="105400"/>
                        </a:lnSpc>
                      </a:pPr>
                      <a:r>
                        <a:rPr sz="1100" spc="-50" dirty="0">
                          <a:latin typeface="Tahoma"/>
                          <a:cs typeface="Tahoma"/>
                        </a:rPr>
                        <a:t>You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have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45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minutes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4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work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your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case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5" dirty="0">
                          <a:latin typeface="Tahoma"/>
                          <a:cs typeface="Tahoma"/>
                        </a:rPr>
                        <a:t>study,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0" dirty="0">
                          <a:latin typeface="Tahoma"/>
                          <a:cs typeface="Tahoma"/>
                        </a:rPr>
                        <a:t>then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we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will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60" dirty="0">
                          <a:latin typeface="Tahoma"/>
                          <a:cs typeface="Tahoma"/>
                        </a:rPr>
                        <a:t>discuss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each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case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5" dirty="0">
                          <a:latin typeface="Tahoma"/>
                          <a:cs typeface="Tahoma"/>
                        </a:rPr>
                        <a:t>study</a:t>
                      </a:r>
                      <a:r>
                        <a:rPr sz="11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solution</a:t>
                      </a:r>
                      <a:r>
                        <a:rPr sz="11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80" dirty="0">
                          <a:latin typeface="Tahoma"/>
                          <a:cs typeface="Tahoma"/>
                        </a:rPr>
                        <a:t>as</a:t>
                      </a:r>
                      <a:r>
                        <a:rPr sz="11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a </a:t>
                      </a:r>
                      <a:r>
                        <a:rPr sz="1100" spc="-3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70" dirty="0">
                          <a:latin typeface="Tahoma"/>
                          <a:cs typeface="Tahoma"/>
                        </a:rPr>
                        <a:t>group.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69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2991485" algn="l"/>
                          <a:tab pos="4725670" algn="l"/>
                        </a:tabLst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	</a:t>
                      </a:r>
                      <a:r>
                        <a:rPr sz="900" baseline="46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197	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rvi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39" name="object 39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1768" y="124968"/>
            <a:ext cx="571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9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30</a:t>
            </a:r>
            <a:r>
              <a:rPr sz="1300" spc="-5" dirty="0">
                <a:latin typeface="Calibri"/>
                <a:cs typeface="Calibri"/>
              </a:rPr>
              <a:t>/</a:t>
            </a:r>
            <a:r>
              <a:rPr sz="1300" dirty="0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94480"/>
            <a:ext cx="6096000" cy="203200"/>
            <a:chOff x="838200" y="4394480"/>
            <a:chExt cx="6096000" cy="203200"/>
          </a:xfrm>
        </p:grpSpPr>
        <p:sp>
          <p:nvSpPr>
            <p:cNvPr id="4" name="object 4"/>
            <p:cNvSpPr/>
            <p:nvPr/>
          </p:nvSpPr>
          <p:spPr>
            <a:xfrm>
              <a:off x="838200" y="43944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4432837"/>
              <a:ext cx="93700" cy="1290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0919" y="4441444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0728" y="4441444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3825" y="4435347"/>
            <a:ext cx="11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99" y="1352804"/>
            <a:ext cx="6070600" cy="228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 marL="193040">
              <a:lnSpc>
                <a:spcPct val="100000"/>
              </a:lnSpc>
              <a:spcBef>
                <a:spcPts val="1165"/>
              </a:spcBef>
            </a:pPr>
            <a:r>
              <a:rPr sz="1100" spc="-55" dirty="0">
                <a:latin typeface="Tahoma"/>
                <a:cs typeface="Tahoma"/>
              </a:rPr>
              <a:t>Ge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y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85" dirty="0">
                <a:latin typeface="Tahoma"/>
                <a:cs typeface="Tahoma"/>
              </a:rPr>
              <a:t>ss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5" dirty="0">
                <a:latin typeface="Tahoma"/>
                <a:cs typeface="Tahoma"/>
              </a:rPr>
              <a:t>us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60" dirty="0">
                <a:latin typeface="Tahoma"/>
                <a:cs typeface="Tahoma"/>
              </a:rPr>
              <a:t>Branches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pushed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Manager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git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Cloud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50" dirty="0">
                <a:latin typeface="Tahoma"/>
                <a:cs typeface="Tahoma"/>
              </a:rPr>
              <a:t>Code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tested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non-production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before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moving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production</a:t>
            </a:r>
            <a:endParaRPr sz="110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  <a:spcBef>
                <a:spcPts val="890"/>
              </a:spcBef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6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DK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Local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Development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environment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not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exactly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same</a:t>
            </a:r>
            <a:endParaRPr sz="1100">
              <a:latin typeface="Tahoma"/>
              <a:cs typeface="Tahoma"/>
            </a:endParaRPr>
          </a:p>
          <a:p>
            <a:pPr marL="47815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78790" algn="l"/>
              </a:tabLst>
            </a:pPr>
            <a:r>
              <a:rPr sz="1100" spc="-40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tc</a:t>
            </a:r>
            <a:r>
              <a:rPr sz="1100" spc="-40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j</a:t>
            </a:r>
            <a:r>
              <a:rPr sz="1100" spc="-60" dirty="0">
                <a:latin typeface="Tahoma"/>
                <a:cs typeface="Tahoma"/>
              </a:rPr>
              <a:t>ect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du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500" y="4621784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549" y="11747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687080"/>
            <a:ext cx="6096000" cy="203200"/>
            <a:chOff x="838200" y="8687080"/>
            <a:chExt cx="6096000" cy="203200"/>
          </a:xfrm>
        </p:grpSpPr>
        <p:sp>
          <p:nvSpPr>
            <p:cNvPr id="13" name="object 13"/>
            <p:cNvSpPr/>
            <p:nvPr/>
          </p:nvSpPr>
          <p:spPr>
            <a:xfrm>
              <a:off x="838200" y="8687080"/>
              <a:ext cx="6096000" cy="203200"/>
            </a:xfrm>
            <a:custGeom>
              <a:avLst/>
              <a:gdLst/>
              <a:ahLst/>
              <a:cxnLst/>
              <a:rect l="l" t="t" r="r" b="b"/>
              <a:pathLst>
                <a:path w="6096000" h="203200">
                  <a:moveTo>
                    <a:pt x="0" y="202919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202919"/>
                  </a:lnTo>
                  <a:lnTo>
                    <a:pt x="0" y="2029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6550" y="8725437"/>
              <a:ext cx="93700" cy="129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0919" y="8734043"/>
            <a:ext cx="10591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0728" y="8734043"/>
            <a:ext cx="9810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3367" y="8727947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939" y="5645403"/>
            <a:ext cx="2505075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ak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wa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ys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ss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try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30" dirty="0">
                <a:latin typeface="Tahoma"/>
                <a:cs typeface="Tahoma"/>
              </a:rPr>
              <a:t>Clo</a:t>
            </a:r>
            <a:r>
              <a:rPr sz="1100" spc="-45" dirty="0">
                <a:latin typeface="Tahoma"/>
                <a:cs typeface="Tahoma"/>
              </a:rPr>
              <a:t>ud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Man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li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ate</a:t>
            </a:r>
            <a:r>
              <a:rPr sz="1100" spc="-85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45" dirty="0">
                <a:latin typeface="Tahoma"/>
                <a:cs typeface="Tahoma"/>
              </a:rPr>
              <a:t>Cod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Q</a:t>
            </a:r>
            <a:r>
              <a:rPr sz="1100" spc="-30" dirty="0">
                <a:latin typeface="Tahoma"/>
                <a:cs typeface="Tahoma"/>
              </a:rPr>
              <a:t>uali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60" dirty="0">
                <a:latin typeface="Tahoma"/>
                <a:cs typeface="Tahoma"/>
              </a:rPr>
              <a:t>Pe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ce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285115" indent="-17208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85750" algn="l"/>
              </a:tabLst>
            </a:pP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uri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500" y="8914383"/>
            <a:ext cx="236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62626"/>
                </a:solidFill>
                <a:latin typeface="Calibri"/>
                <a:cs typeface="Calibri"/>
              </a:rPr>
              <a:t>199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549" y="5467350"/>
            <a:ext cx="6083300" cy="3416300"/>
          </a:xfrm>
          <a:custGeom>
            <a:avLst/>
            <a:gdLst/>
            <a:ahLst/>
            <a:cxnLst/>
            <a:rect l="l" t="t" r="r" b="b"/>
            <a:pathLst>
              <a:path w="6083300" h="3416300">
                <a:moveTo>
                  <a:pt x="0" y="0"/>
                </a:moveTo>
                <a:lnTo>
                  <a:pt x="6083300" y="0"/>
                </a:lnTo>
                <a:lnTo>
                  <a:pt x="608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16876</Words>
  <Application>Microsoft Office PowerPoint</Application>
  <PresentationFormat>Custom</PresentationFormat>
  <Paragraphs>3728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6" baseType="lpstr">
      <vt:lpstr>Yu Gothic UI Light</vt:lpstr>
      <vt:lpstr>Arial MT</vt:lpstr>
      <vt:lpstr>Calibri</vt:lpstr>
      <vt:lpstr>Corbel</vt:lpstr>
      <vt:lpstr>Courier New</vt:lpstr>
      <vt:lpstr>Segoe UI Symbol</vt:lpstr>
      <vt:lpstr>Tahoma</vt:lpstr>
      <vt:lpstr>Times New Roman</vt:lpstr>
      <vt:lpstr>Trebuchet MS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Prithvi Raj</cp:lastModifiedBy>
  <cp:revision>7</cp:revision>
  <dcterms:created xsi:type="dcterms:W3CDTF">2021-10-04T22:28:30Z</dcterms:created>
  <dcterms:modified xsi:type="dcterms:W3CDTF">2022-01-04T14:41:02Z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2021-10-04T00:00:00Z</vt:filetime>
  </property>
</Properties>
</file>